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9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BB53BF-5736-4D90-8A50-E21769E44C88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070A9FD4-7844-4F10-88BF-3C116297DE39}">
      <dgm:prSet phldrT="[Text]"/>
      <dgm:spPr>
        <a:solidFill>
          <a:srgbClr val="00B0F0"/>
        </a:solidFill>
      </dgm:spPr>
      <dgm:t>
        <a:bodyPr/>
        <a:lstStyle/>
        <a:p>
          <a:r>
            <a:rPr lang="en-GB" dirty="0"/>
            <a:t>Preparation (pre-trigger)</a:t>
          </a:r>
          <a:endParaRPr lang="da-DK" dirty="0"/>
        </a:p>
      </dgm:t>
    </dgm:pt>
    <dgm:pt modelId="{C7FC39D0-C36C-4D91-9573-73083DD8C46E}" type="parTrans" cxnId="{091C3601-16AA-47A6-8CDE-E898F5FDE2D5}">
      <dgm:prSet/>
      <dgm:spPr/>
      <dgm:t>
        <a:bodyPr/>
        <a:lstStyle/>
        <a:p>
          <a:endParaRPr lang="da-DK"/>
        </a:p>
      </dgm:t>
    </dgm:pt>
    <dgm:pt modelId="{08EFCBFD-5930-40E1-85DF-B76D843F111E}" type="sibTrans" cxnId="{091C3601-16AA-47A6-8CDE-E898F5FDE2D5}">
      <dgm:prSet/>
      <dgm:spPr/>
      <dgm:t>
        <a:bodyPr/>
        <a:lstStyle/>
        <a:p>
          <a:endParaRPr lang="da-DK"/>
        </a:p>
      </dgm:t>
    </dgm:pt>
    <dgm:pt modelId="{BEF0EBB9-9FC0-437A-A846-D7E7B7175247}">
      <dgm:prSet phldrT="[Text]" custT="1"/>
      <dgm:spPr/>
      <dgm:t>
        <a:bodyPr/>
        <a:lstStyle/>
        <a:p>
          <a:r>
            <a:rPr lang="en-US" sz="1100" b="0" u="sng" dirty="0" err="1">
              <a:solidFill>
                <a:schemeClr val="bg1"/>
              </a:solidFill>
            </a:rPr>
            <a:t>Socialisation</a:t>
          </a:r>
          <a:r>
            <a:rPr lang="en-US" sz="1100" b="0" u="sng" dirty="0">
              <a:solidFill>
                <a:schemeClr val="bg1"/>
              </a:solidFill>
            </a:rPr>
            <a:t> of the project</a:t>
          </a:r>
          <a:r>
            <a:rPr lang="en-US" sz="1100" b="0" dirty="0">
              <a:solidFill>
                <a:schemeClr val="bg1"/>
              </a:solidFill>
            </a:rPr>
            <a:t> objective and activities; </a:t>
          </a:r>
          <a:r>
            <a:rPr lang="en-US" sz="1100" b="0" u="sng" dirty="0">
              <a:solidFill>
                <a:schemeClr val="bg1"/>
              </a:solidFill>
            </a:rPr>
            <a:t>MoUs</a:t>
          </a:r>
          <a:endParaRPr lang="da-DK" sz="1100" b="0" u="sng" dirty="0">
            <a:solidFill>
              <a:schemeClr val="bg1"/>
            </a:solidFill>
          </a:endParaRPr>
        </a:p>
        <a:p>
          <a:r>
            <a:rPr lang="da-DK" sz="1100" b="0" u="sng" dirty="0" err="1">
              <a:solidFill>
                <a:schemeClr val="bg1"/>
              </a:solidFill>
            </a:rPr>
            <a:t>Regular</a:t>
          </a:r>
          <a:r>
            <a:rPr lang="da-DK" sz="1100" b="0" u="sng" dirty="0">
              <a:solidFill>
                <a:schemeClr val="bg1"/>
              </a:solidFill>
            </a:rPr>
            <a:t> </a:t>
          </a:r>
          <a:r>
            <a:rPr lang="da-DK" sz="1100" b="0" u="sng" dirty="0" err="1">
              <a:solidFill>
                <a:schemeClr val="bg1"/>
              </a:solidFill>
            </a:rPr>
            <a:t>coordination</a:t>
          </a:r>
          <a:r>
            <a:rPr lang="da-DK" sz="1100" b="0" u="sng" dirty="0">
              <a:solidFill>
                <a:schemeClr val="bg1"/>
              </a:solidFill>
            </a:rPr>
            <a:t> with DEOC</a:t>
          </a:r>
        </a:p>
        <a:p>
          <a:r>
            <a:rPr lang="en-GB" sz="1100" b="0" u="sng" dirty="0">
              <a:solidFill>
                <a:schemeClr val="bg1"/>
              </a:solidFill>
            </a:rPr>
            <a:t>Refresher/trainings </a:t>
          </a:r>
          <a:r>
            <a:rPr lang="en-US" sz="1100" b="0" dirty="0">
              <a:solidFill>
                <a:schemeClr val="bg1"/>
              </a:solidFill>
            </a:rPr>
            <a:t>to Municipalities/Ward representatives and community/DC/SC volunteers (e.g. </a:t>
          </a:r>
          <a:r>
            <a:rPr lang="en-US" sz="1100" b="0" dirty="0" err="1">
              <a:solidFill>
                <a:schemeClr val="bg1"/>
              </a:solidFill>
            </a:rPr>
            <a:t>FbA</a:t>
          </a:r>
          <a:r>
            <a:rPr lang="en-US" sz="1100" b="0" dirty="0">
              <a:solidFill>
                <a:schemeClr val="bg1"/>
              </a:solidFill>
            </a:rPr>
            <a:t> concept, IRA, BFA, CBERT; construction of temporary shelter/latrines)</a:t>
          </a:r>
        </a:p>
        <a:p>
          <a:r>
            <a:rPr lang="en-US" sz="1100" b="0" dirty="0">
              <a:solidFill>
                <a:schemeClr val="bg1"/>
              </a:solidFill>
            </a:rPr>
            <a:t>Identification/confirmation of </a:t>
          </a:r>
          <a:r>
            <a:rPr lang="en-US" sz="1100" b="0" u="sng" dirty="0">
              <a:solidFill>
                <a:schemeClr val="bg1"/>
              </a:solidFill>
            </a:rPr>
            <a:t>storage area for prepositioned materials </a:t>
          </a:r>
          <a:r>
            <a:rPr lang="en-US" sz="1100" b="0" dirty="0">
              <a:solidFill>
                <a:schemeClr val="bg1"/>
              </a:solidFill>
            </a:rPr>
            <a:t>at DC or in Municipalities</a:t>
          </a:r>
        </a:p>
        <a:p>
          <a:r>
            <a:rPr lang="en-US" sz="1100" b="0" u="sng" dirty="0">
              <a:solidFill>
                <a:schemeClr val="bg1"/>
              </a:solidFill>
            </a:rPr>
            <a:t>Prepositioning of available materials </a:t>
          </a:r>
          <a:r>
            <a:rPr lang="en-US" sz="1100" b="0" dirty="0">
              <a:solidFill>
                <a:schemeClr val="bg1"/>
              </a:solidFill>
            </a:rPr>
            <a:t>in regional warehouse (e.g. shelter or hygiene kits, squatting slab)</a:t>
          </a:r>
        </a:p>
        <a:p>
          <a:r>
            <a:rPr lang="en-US" sz="1100" b="0" u="sng" dirty="0">
              <a:solidFill>
                <a:schemeClr val="bg1"/>
              </a:solidFill>
            </a:rPr>
            <a:t>Identification </a:t>
          </a:r>
          <a:r>
            <a:rPr lang="en-US" sz="1100" b="0" i="0" u="sng" dirty="0">
              <a:solidFill>
                <a:schemeClr val="bg1"/>
              </a:solidFill>
            </a:rPr>
            <a:t>of vendors and preparation of stand-by agreements </a:t>
          </a:r>
          <a:r>
            <a:rPr lang="en-US" sz="1100" b="0" u="none" dirty="0">
              <a:solidFill>
                <a:schemeClr val="bg1"/>
              </a:solidFill>
            </a:rPr>
            <a:t>for transportation and other materials</a:t>
          </a:r>
        </a:p>
        <a:p>
          <a:r>
            <a:rPr lang="en-US" sz="1100" b="0" u="sng" dirty="0">
              <a:solidFill>
                <a:schemeClr val="bg1"/>
              </a:solidFill>
            </a:rPr>
            <a:t>Exploration of potential support by other agencies </a:t>
          </a:r>
          <a:r>
            <a:rPr lang="en-US" sz="1100" b="0" u="none" dirty="0">
              <a:solidFill>
                <a:schemeClr val="bg1"/>
              </a:solidFill>
            </a:rPr>
            <a:t>(e.g. for dignity kits)</a:t>
          </a:r>
        </a:p>
        <a:p>
          <a:r>
            <a:rPr lang="en-US" sz="1100" b="0" dirty="0">
              <a:solidFill>
                <a:schemeClr val="bg1"/>
              </a:solidFill>
            </a:rPr>
            <a:t>Updating of the </a:t>
          </a:r>
          <a:r>
            <a:rPr lang="en-US" sz="1100" b="0" u="sng" dirty="0">
              <a:solidFill>
                <a:schemeClr val="bg1"/>
              </a:solidFill>
            </a:rPr>
            <a:t>roster of trained volunteers</a:t>
          </a:r>
          <a:r>
            <a:rPr lang="en-US" sz="1100" b="0" dirty="0">
              <a:solidFill>
                <a:schemeClr val="bg1"/>
              </a:solidFill>
            </a:rPr>
            <a:t> in communities</a:t>
          </a:r>
          <a:endParaRPr lang="en-US" sz="1100" b="0" u="sng" dirty="0">
            <a:solidFill>
              <a:schemeClr val="bg1"/>
            </a:solidFill>
          </a:endParaRPr>
        </a:p>
        <a:p>
          <a:r>
            <a:rPr lang="en-US" sz="1100" b="0" u="sng" dirty="0">
              <a:solidFill>
                <a:schemeClr val="bg1"/>
              </a:solidFill>
            </a:rPr>
            <a:t>Community mapping exercise </a:t>
          </a:r>
          <a:r>
            <a:rPr lang="en-US" sz="1100" b="0" dirty="0">
              <a:solidFill>
                <a:schemeClr val="bg1"/>
              </a:solidFill>
            </a:rPr>
            <a:t>to confirm safe areas/evacuation centers; transportation/evacuation routes; </a:t>
          </a:r>
        </a:p>
        <a:p>
          <a:r>
            <a:rPr lang="en-US" sz="1100" b="0" u="sng" dirty="0">
              <a:solidFill>
                <a:schemeClr val="bg1"/>
              </a:solidFill>
            </a:rPr>
            <a:t>Identification of vulnerable groups, their specific needs, the gaps/needs of arrangements to ensure DAPS </a:t>
          </a:r>
          <a:r>
            <a:rPr lang="en-US" sz="1100" b="0" dirty="0">
              <a:solidFill>
                <a:schemeClr val="bg1"/>
              </a:solidFill>
            </a:rPr>
            <a:t>in evacuation centers/safe areas (minimum PGI standards)</a:t>
          </a:r>
        </a:p>
        <a:p>
          <a:endParaRPr lang="da-DK" sz="900" dirty="0"/>
        </a:p>
      </dgm:t>
    </dgm:pt>
    <dgm:pt modelId="{E3593D2F-29A1-477C-BDFA-168324AE7CD6}" type="parTrans" cxnId="{C7EDA132-C8D8-4F51-BD24-6B032EE369CC}">
      <dgm:prSet/>
      <dgm:spPr/>
      <dgm:t>
        <a:bodyPr/>
        <a:lstStyle/>
        <a:p>
          <a:endParaRPr lang="da-DK"/>
        </a:p>
      </dgm:t>
    </dgm:pt>
    <dgm:pt modelId="{1562A7AD-AEF0-40A0-BAB0-8BFC463011B8}" type="sibTrans" cxnId="{C7EDA132-C8D8-4F51-BD24-6B032EE369CC}">
      <dgm:prSet/>
      <dgm:spPr/>
      <dgm:t>
        <a:bodyPr/>
        <a:lstStyle/>
        <a:p>
          <a:endParaRPr lang="da-DK"/>
        </a:p>
      </dgm:t>
    </dgm:pt>
    <dgm:pt modelId="{169F3C39-6400-436F-8CBA-FD5FB7383991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/>
            <a:t>Readiness trigger (-7 days)</a:t>
          </a:r>
          <a:endParaRPr lang="da-DK" dirty="0"/>
        </a:p>
      </dgm:t>
    </dgm:pt>
    <dgm:pt modelId="{C2FBC2DB-2EBD-420E-8987-9E9FDC40DD04}" type="parTrans" cxnId="{1822CE9B-6034-47DD-930E-8C29D262480A}">
      <dgm:prSet/>
      <dgm:spPr/>
      <dgm:t>
        <a:bodyPr/>
        <a:lstStyle/>
        <a:p>
          <a:endParaRPr lang="da-DK"/>
        </a:p>
      </dgm:t>
    </dgm:pt>
    <dgm:pt modelId="{908E9E21-4FB7-41C7-B20E-75BA2F246C2E}" type="sibTrans" cxnId="{1822CE9B-6034-47DD-930E-8C29D262480A}">
      <dgm:prSet/>
      <dgm:spPr/>
      <dgm:t>
        <a:bodyPr/>
        <a:lstStyle/>
        <a:p>
          <a:endParaRPr lang="da-DK"/>
        </a:p>
      </dgm:t>
    </dgm:pt>
    <dgm:pt modelId="{9BB16104-8230-4ADB-A322-0115A90E2766}">
      <dgm:prSet phldrT="[Text]" custT="1"/>
      <dgm:spPr/>
      <dgm:t>
        <a:bodyPr/>
        <a:lstStyle/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u="sng" dirty="0"/>
            <a:t>Updating of target communities for potential actions </a:t>
          </a:r>
          <a:r>
            <a:rPr lang="en-US" sz="1100" dirty="0"/>
            <a:t>(</a:t>
          </a:r>
          <a:r>
            <a:rPr lang="en-US" sz="1100" u="none" dirty="0"/>
            <a:t>communities identified as most at-risk of floods; 500 HHs (in 2019)</a:t>
          </a:r>
          <a:r>
            <a:rPr lang="en-US" sz="1100" dirty="0"/>
            <a:t>)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u="sng" dirty="0"/>
            <a:t>Communication with authorities and communities </a:t>
          </a:r>
          <a:r>
            <a:rPr lang="en-US" sz="1100" dirty="0"/>
            <a:t>on potential floods and planned actions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dirty="0"/>
            <a:t>Procurement or collection of materials; </a:t>
          </a:r>
          <a:r>
            <a:rPr lang="en-GB" sz="1100" u="none" dirty="0"/>
            <a:t>inventory checks; preposition at DC or Municipalities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dirty="0"/>
            <a:t>Alert to vendors for transportation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dirty="0"/>
            <a:t>Peer-check/volunteers on stand-by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dirty="0"/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dirty="0"/>
            <a:t>Confirmation of specific needs of materials/arrangements</a:t>
          </a:r>
          <a:r>
            <a:rPr lang="en-GB" sz="1100" dirty="0"/>
            <a:t> in safe </a:t>
          </a:r>
          <a:r>
            <a:rPr lang="en-US" sz="1100" dirty="0"/>
            <a:t>areas/evacuation centers in the target communities as required</a:t>
          </a:r>
          <a:r>
            <a:rPr lang="en-GB" sz="1100" dirty="0"/>
            <a:t> (e.g. latrines, privacy etc.)</a:t>
          </a:r>
          <a:endParaRPr lang="da-DK" sz="1400" dirty="0"/>
        </a:p>
      </dgm:t>
    </dgm:pt>
    <dgm:pt modelId="{6A6EE4FD-4C61-4D39-AFDF-C7A400BB68C7}" type="parTrans" cxnId="{D7007678-80B2-4277-98D2-35BC40A8645E}">
      <dgm:prSet/>
      <dgm:spPr/>
      <dgm:t>
        <a:bodyPr/>
        <a:lstStyle/>
        <a:p>
          <a:endParaRPr lang="da-DK"/>
        </a:p>
      </dgm:t>
    </dgm:pt>
    <dgm:pt modelId="{0DD8FE0E-2EAF-4585-AEC7-B81D7DE4E038}" type="sibTrans" cxnId="{D7007678-80B2-4277-98D2-35BC40A8645E}">
      <dgm:prSet/>
      <dgm:spPr/>
      <dgm:t>
        <a:bodyPr/>
        <a:lstStyle/>
        <a:p>
          <a:endParaRPr lang="da-DK"/>
        </a:p>
      </dgm:t>
    </dgm:pt>
    <dgm:pt modelId="{D0017324-DBDA-4F89-A477-D32D7CD86B06}">
      <dgm:prSet phldrT="[Text]"/>
      <dgm:spPr>
        <a:solidFill>
          <a:srgbClr val="FFC000"/>
        </a:solidFill>
      </dgm:spPr>
      <dgm:t>
        <a:bodyPr/>
        <a:lstStyle/>
        <a:p>
          <a:r>
            <a:rPr lang="en-GB" dirty="0"/>
            <a:t>Readiness action implementation (-3 days)</a:t>
          </a:r>
          <a:endParaRPr lang="da-DK" dirty="0"/>
        </a:p>
      </dgm:t>
    </dgm:pt>
    <dgm:pt modelId="{F2A9F105-2B3F-4154-8CB2-9C4C8771D3D9}" type="parTrans" cxnId="{8A4EF433-7D8A-4168-93F0-4E89EFC7C7D1}">
      <dgm:prSet/>
      <dgm:spPr/>
      <dgm:t>
        <a:bodyPr/>
        <a:lstStyle/>
        <a:p>
          <a:endParaRPr lang="da-DK"/>
        </a:p>
      </dgm:t>
    </dgm:pt>
    <dgm:pt modelId="{D0C43872-599A-487D-80D4-4CDE13994FD1}" type="sibTrans" cxnId="{8A4EF433-7D8A-4168-93F0-4E89EFC7C7D1}">
      <dgm:prSet/>
      <dgm:spPr/>
      <dgm:t>
        <a:bodyPr/>
        <a:lstStyle/>
        <a:p>
          <a:endParaRPr lang="da-DK"/>
        </a:p>
      </dgm:t>
    </dgm:pt>
    <dgm:pt modelId="{8D0CD5FC-E707-47B8-8B80-3B0DA57C6A35}">
      <dgm:prSet phldrT="[Text]" custT="1"/>
      <dgm:spPr/>
      <dgm:t>
        <a:bodyPr/>
        <a:lstStyle/>
        <a:p>
          <a:r>
            <a:rPr lang="en-GB" sz="1100" u="sng" dirty="0"/>
            <a:t>Continued updating</a:t>
          </a:r>
          <a:r>
            <a:rPr lang="en-GB" sz="1100" i="0" u="none" dirty="0"/>
            <a:t> </a:t>
          </a:r>
          <a:r>
            <a:rPr lang="en-GB" sz="1100" dirty="0"/>
            <a:t>on target communities</a:t>
          </a:r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r>
            <a:rPr lang="en-GB" sz="1100" u="sng" dirty="0"/>
            <a:t>Coordination with authorities </a:t>
          </a:r>
          <a:r>
            <a:rPr lang="en-GB" sz="1100" dirty="0"/>
            <a:t>to support potential evacuation</a:t>
          </a:r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r>
            <a:rPr lang="en-GB" sz="1100" u="sng" dirty="0"/>
            <a:t>Trucks on stand-by </a:t>
          </a:r>
          <a:r>
            <a:rPr lang="en-GB" sz="1100" dirty="0"/>
            <a:t>(-3 days) / </a:t>
          </a:r>
          <a:r>
            <a:rPr lang="en-GB" sz="1100" u="sng" dirty="0"/>
            <a:t>trucks loaded</a:t>
          </a:r>
          <a:r>
            <a:rPr lang="en-GB" sz="1100" dirty="0"/>
            <a:t> (-2 days)</a:t>
          </a:r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r>
            <a:rPr lang="en-GB" sz="1100" u="sng" dirty="0"/>
            <a:t>Volunteers on stand-by </a:t>
          </a:r>
          <a:r>
            <a:rPr lang="en-GB" sz="1100" dirty="0"/>
            <a:t>(-3 days) / </a:t>
          </a:r>
          <a:r>
            <a:rPr lang="en-GB" sz="1100" u="sng" dirty="0"/>
            <a:t>community checks </a:t>
          </a:r>
          <a:r>
            <a:rPr lang="en-GB" sz="1100" dirty="0"/>
            <a:t>(-2 days)</a:t>
          </a:r>
        </a:p>
        <a:p>
          <a:endParaRPr lang="en-GB" sz="1100" dirty="0"/>
        </a:p>
        <a:p>
          <a:endParaRPr lang="en-GB" sz="1100" dirty="0"/>
        </a:p>
        <a:p>
          <a:r>
            <a:rPr lang="en-GB" sz="1100" u="sng" dirty="0"/>
            <a:t>Preparation of communities for potential evacuation</a:t>
          </a:r>
          <a:r>
            <a:rPr lang="en-GB" sz="1100" dirty="0"/>
            <a:t>; ensuring </a:t>
          </a:r>
          <a:r>
            <a:rPr lang="en-US" sz="1100" dirty="0"/>
            <a:t>proper communication to most vulnerable groups during alert as required</a:t>
          </a:r>
          <a:endParaRPr lang="en-GB" sz="1100" dirty="0"/>
        </a:p>
        <a:p>
          <a:endParaRPr lang="da-DK" sz="1100" dirty="0"/>
        </a:p>
      </dgm:t>
    </dgm:pt>
    <dgm:pt modelId="{CDD49F15-E46B-4482-8AC7-41A32B97A0F7}" type="parTrans" cxnId="{5EA850D0-371F-43C6-B0E0-C31221F48A0A}">
      <dgm:prSet/>
      <dgm:spPr/>
      <dgm:t>
        <a:bodyPr/>
        <a:lstStyle/>
        <a:p>
          <a:endParaRPr lang="da-DK"/>
        </a:p>
      </dgm:t>
    </dgm:pt>
    <dgm:pt modelId="{D8C8CBE7-20DF-4A8A-8116-0929677A460F}" type="sibTrans" cxnId="{5EA850D0-371F-43C6-B0E0-C31221F48A0A}">
      <dgm:prSet/>
      <dgm:spPr/>
      <dgm:t>
        <a:bodyPr/>
        <a:lstStyle/>
        <a:p>
          <a:endParaRPr lang="da-DK"/>
        </a:p>
      </dgm:t>
    </dgm:pt>
    <dgm:pt modelId="{30E99EEC-C1A7-45EF-BCA0-AE19360A92A2}">
      <dgm:prSet phldrT="[Text]"/>
      <dgm:spPr/>
      <dgm:t>
        <a:bodyPr/>
        <a:lstStyle/>
        <a:p>
          <a:endParaRPr lang="da-DK" sz="1700" dirty="0"/>
        </a:p>
      </dgm:t>
    </dgm:pt>
    <dgm:pt modelId="{3D6A70C8-F169-446F-B897-D2009589FFBA}" type="parTrans" cxnId="{08FF0995-3673-4568-8F8D-7AD48885B589}">
      <dgm:prSet/>
      <dgm:spPr/>
      <dgm:t>
        <a:bodyPr/>
        <a:lstStyle/>
        <a:p>
          <a:endParaRPr lang="da-DK"/>
        </a:p>
      </dgm:t>
    </dgm:pt>
    <dgm:pt modelId="{59EFE6CA-01FC-4C0D-B817-F1898CBCA86C}" type="sibTrans" cxnId="{08FF0995-3673-4568-8F8D-7AD48885B589}">
      <dgm:prSet/>
      <dgm:spPr/>
      <dgm:t>
        <a:bodyPr/>
        <a:lstStyle/>
        <a:p>
          <a:endParaRPr lang="da-DK"/>
        </a:p>
      </dgm:t>
    </dgm:pt>
    <dgm:pt modelId="{BBF51E90-7E03-4E11-8F51-972206D92B1C}">
      <dgm:prSet phldrT="[Text]"/>
      <dgm:spPr>
        <a:solidFill>
          <a:srgbClr val="FF0000"/>
        </a:solidFill>
      </dgm:spPr>
      <dgm:t>
        <a:bodyPr/>
        <a:lstStyle/>
        <a:p>
          <a:r>
            <a:rPr lang="en-GB" dirty="0"/>
            <a:t>Activation trigger (-24 hours)</a:t>
          </a:r>
          <a:endParaRPr lang="da-DK" dirty="0"/>
        </a:p>
      </dgm:t>
    </dgm:pt>
    <dgm:pt modelId="{2E1162FE-B670-4B50-90E7-DF48C23E516C}" type="parTrans" cxnId="{EF0D7A0A-4BF0-45AC-95C7-837816D08E58}">
      <dgm:prSet/>
      <dgm:spPr/>
      <dgm:t>
        <a:bodyPr/>
        <a:lstStyle/>
        <a:p>
          <a:endParaRPr lang="da-DK"/>
        </a:p>
      </dgm:t>
    </dgm:pt>
    <dgm:pt modelId="{2EB3D85E-3162-48D2-8CB3-7FF6251E12F3}" type="sibTrans" cxnId="{EF0D7A0A-4BF0-45AC-95C7-837816D08E58}">
      <dgm:prSet/>
      <dgm:spPr/>
      <dgm:t>
        <a:bodyPr/>
        <a:lstStyle/>
        <a:p>
          <a:endParaRPr lang="da-DK"/>
        </a:p>
      </dgm:t>
    </dgm:pt>
    <dgm:pt modelId="{010541EA-8C78-495B-9EF5-302861776D39}">
      <dgm:prSet phldrT="[Text]" custT="1"/>
      <dgm:spPr/>
      <dgm:t>
        <a:bodyPr/>
        <a:lstStyle/>
        <a:p>
          <a:r>
            <a:rPr lang="en-GB" sz="1100" u="sng" dirty="0"/>
            <a:t>Continued updating</a:t>
          </a:r>
          <a:r>
            <a:rPr lang="en-GB" sz="1100" i="0" u="none" dirty="0"/>
            <a:t> </a:t>
          </a:r>
          <a:r>
            <a:rPr lang="en-GB" sz="1100" dirty="0"/>
            <a:t>on target communities</a:t>
          </a:r>
        </a:p>
        <a:p>
          <a:endParaRPr lang="en-GB" sz="1100" dirty="0"/>
        </a:p>
        <a:p>
          <a:endParaRPr lang="en-GB" sz="1100" dirty="0"/>
        </a:p>
        <a:p>
          <a:endParaRPr lang="da-DK" sz="1100" dirty="0"/>
        </a:p>
      </dgm:t>
    </dgm:pt>
    <dgm:pt modelId="{88305D03-3582-4E38-B111-BFAF59D5D0B6}" type="parTrans" cxnId="{2E6626B4-43A3-4C08-991D-E2C469D357F2}">
      <dgm:prSet/>
      <dgm:spPr/>
      <dgm:t>
        <a:bodyPr/>
        <a:lstStyle/>
        <a:p>
          <a:endParaRPr lang="da-DK"/>
        </a:p>
      </dgm:t>
    </dgm:pt>
    <dgm:pt modelId="{F912A800-68E9-47DD-85E4-7149D21B596A}" type="sibTrans" cxnId="{2E6626B4-43A3-4C08-991D-E2C469D357F2}">
      <dgm:prSet/>
      <dgm:spPr/>
      <dgm:t>
        <a:bodyPr/>
        <a:lstStyle/>
        <a:p>
          <a:endParaRPr lang="da-DK"/>
        </a:p>
      </dgm:t>
    </dgm:pt>
    <dgm:pt modelId="{27190826-4971-405B-A741-4542A925D0D9}">
      <dgm:prSet phldrT="[Text]" custT="1"/>
      <dgm:spPr/>
      <dgm:t>
        <a:bodyPr/>
        <a:lstStyle/>
        <a:p>
          <a:endParaRPr lang="da-DK" sz="1100" dirty="0"/>
        </a:p>
      </dgm:t>
    </dgm:pt>
    <dgm:pt modelId="{0B574E21-6F2E-4B9B-BF26-78A98737154A}" type="parTrans" cxnId="{C44E9603-B39A-4D3D-BDC7-0F27A90DB922}">
      <dgm:prSet/>
      <dgm:spPr/>
      <dgm:t>
        <a:bodyPr/>
        <a:lstStyle/>
        <a:p>
          <a:endParaRPr lang="da-DK"/>
        </a:p>
      </dgm:t>
    </dgm:pt>
    <dgm:pt modelId="{A84CAB5F-1943-4533-93F0-F14C9BC2F5E9}" type="sibTrans" cxnId="{C44E9603-B39A-4D3D-BDC7-0F27A90DB922}">
      <dgm:prSet/>
      <dgm:spPr/>
      <dgm:t>
        <a:bodyPr/>
        <a:lstStyle/>
        <a:p>
          <a:endParaRPr lang="da-DK"/>
        </a:p>
      </dgm:t>
    </dgm:pt>
    <dgm:pt modelId="{DC070F6D-C3AB-43BC-9670-C3F0D8B513B7}">
      <dgm:prSet phldrT="[Text]" custT="1"/>
      <dgm:spPr/>
      <dgm:t>
        <a:bodyPr/>
        <a:lstStyle/>
        <a:p>
          <a:endParaRPr lang="da-DK" sz="1100" dirty="0"/>
        </a:p>
      </dgm:t>
    </dgm:pt>
    <dgm:pt modelId="{3D9B979D-8EC9-4D2E-9146-2E91BB60B001}" type="parTrans" cxnId="{19DA5F38-BA24-4745-827D-557D6FDD5CE2}">
      <dgm:prSet/>
      <dgm:spPr/>
      <dgm:t>
        <a:bodyPr/>
        <a:lstStyle/>
        <a:p>
          <a:endParaRPr lang="da-DK"/>
        </a:p>
      </dgm:t>
    </dgm:pt>
    <dgm:pt modelId="{32DDFD6A-1E4A-4D65-AF5C-5441A390B701}" type="sibTrans" cxnId="{19DA5F38-BA24-4745-827D-557D6FDD5CE2}">
      <dgm:prSet/>
      <dgm:spPr/>
      <dgm:t>
        <a:bodyPr/>
        <a:lstStyle/>
        <a:p>
          <a:endParaRPr lang="da-DK"/>
        </a:p>
      </dgm:t>
    </dgm:pt>
    <dgm:pt modelId="{51611D27-0A89-4F4F-877F-C2CC361673B4}">
      <dgm:prSet phldrT="[Text]" custT="1"/>
      <dgm:spPr/>
      <dgm:t>
        <a:bodyPr/>
        <a:lstStyle/>
        <a:p>
          <a:endParaRPr lang="da-DK" sz="1100" dirty="0"/>
        </a:p>
      </dgm:t>
    </dgm:pt>
    <dgm:pt modelId="{27A5A44E-5446-4F29-A233-C1D4B100ED2E}" type="parTrans" cxnId="{5F0F8362-EC2C-4615-9F77-0929D48600BB}">
      <dgm:prSet/>
      <dgm:spPr/>
      <dgm:t>
        <a:bodyPr/>
        <a:lstStyle/>
        <a:p>
          <a:endParaRPr lang="da-DK"/>
        </a:p>
      </dgm:t>
    </dgm:pt>
    <dgm:pt modelId="{554F33D5-63D6-4A5F-9998-DB4B89879B31}" type="sibTrans" cxnId="{5F0F8362-EC2C-4615-9F77-0929D48600BB}">
      <dgm:prSet/>
      <dgm:spPr/>
      <dgm:t>
        <a:bodyPr/>
        <a:lstStyle/>
        <a:p>
          <a:endParaRPr lang="da-DK"/>
        </a:p>
      </dgm:t>
    </dgm:pt>
    <dgm:pt modelId="{A2C5978F-D0AB-4F8F-A71B-C1B669CDB30D}">
      <dgm:prSet custT="1"/>
      <dgm:spPr/>
      <dgm:t>
        <a:bodyPr/>
        <a:lstStyle/>
        <a:p>
          <a:r>
            <a:rPr lang="en-GB" sz="1100" u="sng" dirty="0"/>
            <a:t>Coordination with authorities </a:t>
          </a:r>
          <a:r>
            <a:rPr lang="en-GB" sz="1100" dirty="0"/>
            <a:t>to support evacuation</a:t>
          </a:r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r>
            <a:rPr lang="en-GB" sz="1100" u="sng" dirty="0" err="1"/>
            <a:t>Distributiom</a:t>
          </a:r>
          <a:r>
            <a:rPr lang="en-GB" sz="1100" u="sng" dirty="0"/>
            <a:t> of materials; help to set up</a:t>
          </a:r>
          <a:r>
            <a:rPr lang="en-GB" sz="1100" dirty="0"/>
            <a:t> (e.g. temporary latrines, shelter)</a:t>
          </a:r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dirty="0"/>
        </a:p>
        <a:p>
          <a:endParaRPr lang="en-GB" sz="1100" u="sng" dirty="0"/>
        </a:p>
        <a:p>
          <a:r>
            <a:rPr lang="en-GB" sz="1100" u="sng" dirty="0"/>
            <a:t>Deployment of volunteers</a:t>
          </a:r>
        </a:p>
        <a:p>
          <a:endParaRPr lang="en-GB" sz="1100" u="sng" dirty="0"/>
        </a:p>
        <a:p>
          <a:endParaRPr lang="en-GB" sz="1100" u="sng" dirty="0"/>
        </a:p>
        <a:p>
          <a:endParaRPr lang="en-GB" sz="1100" u="sng" dirty="0"/>
        </a:p>
        <a:p>
          <a:r>
            <a:rPr lang="en-GB" sz="1100" u="sng" dirty="0"/>
            <a:t>Evacuation of communities</a:t>
          </a:r>
          <a:r>
            <a:rPr lang="en-GB" sz="1100" u="none" dirty="0"/>
            <a:t>; ensuring specific support to most vulnerable groups as required </a:t>
          </a:r>
          <a:endParaRPr lang="en-GB" sz="1100" u="sng" dirty="0"/>
        </a:p>
      </dgm:t>
    </dgm:pt>
    <dgm:pt modelId="{915FF74B-4BE1-4CEB-890A-9ED8661A24F0}" type="parTrans" cxnId="{F67418CB-B392-4CD7-B706-58C71F1A3B99}">
      <dgm:prSet/>
      <dgm:spPr/>
      <dgm:t>
        <a:bodyPr/>
        <a:lstStyle/>
        <a:p>
          <a:endParaRPr lang="da-DK"/>
        </a:p>
      </dgm:t>
    </dgm:pt>
    <dgm:pt modelId="{678D672B-C2C3-4EA9-B263-B58BD3248E7B}" type="sibTrans" cxnId="{F67418CB-B392-4CD7-B706-58C71F1A3B99}">
      <dgm:prSet/>
      <dgm:spPr/>
      <dgm:t>
        <a:bodyPr/>
        <a:lstStyle/>
        <a:p>
          <a:endParaRPr lang="da-DK"/>
        </a:p>
      </dgm:t>
    </dgm:pt>
    <dgm:pt modelId="{227FDAB9-93A9-4983-AF10-1FAB5658D76C}">
      <dgm:prSet phldrT="[Text]" custT="1"/>
      <dgm:spPr/>
      <dgm:t>
        <a:bodyPr/>
        <a:lstStyle/>
        <a:p>
          <a:endParaRPr lang="da-DK" sz="1100" dirty="0"/>
        </a:p>
      </dgm:t>
    </dgm:pt>
    <dgm:pt modelId="{4F3F07D8-C7AF-476F-920A-BD2107E04681}" type="parTrans" cxnId="{2FEF9122-4B12-4782-BC84-AD800F32752B}">
      <dgm:prSet/>
      <dgm:spPr/>
      <dgm:t>
        <a:bodyPr/>
        <a:lstStyle/>
        <a:p>
          <a:endParaRPr lang="da-DK"/>
        </a:p>
      </dgm:t>
    </dgm:pt>
    <dgm:pt modelId="{103E67C3-E59E-49A0-B248-EE15396E87EB}" type="sibTrans" cxnId="{2FEF9122-4B12-4782-BC84-AD800F32752B}">
      <dgm:prSet/>
      <dgm:spPr/>
      <dgm:t>
        <a:bodyPr/>
        <a:lstStyle/>
        <a:p>
          <a:endParaRPr lang="da-DK"/>
        </a:p>
      </dgm:t>
    </dgm:pt>
    <dgm:pt modelId="{6FC49B96-6260-4B7C-933C-AFE2D0F54B55}" type="pres">
      <dgm:prSet presAssocID="{F6BB53BF-5736-4D90-8A50-E21769E44C88}" presName="Name0" presStyleCnt="0">
        <dgm:presLayoutVars>
          <dgm:dir/>
          <dgm:animLvl val="lvl"/>
          <dgm:resizeHandles val="exact"/>
        </dgm:presLayoutVars>
      </dgm:prSet>
      <dgm:spPr/>
    </dgm:pt>
    <dgm:pt modelId="{5B9B478E-9351-4279-B49A-F1A6158420A4}" type="pres">
      <dgm:prSet presAssocID="{070A9FD4-7844-4F10-88BF-3C116297DE39}" presName="compositeNode" presStyleCnt="0">
        <dgm:presLayoutVars>
          <dgm:bulletEnabled val="1"/>
        </dgm:presLayoutVars>
      </dgm:prSet>
      <dgm:spPr/>
    </dgm:pt>
    <dgm:pt modelId="{8CBAE85B-1206-4656-846A-C88A77E565B5}" type="pres">
      <dgm:prSet presAssocID="{070A9FD4-7844-4F10-88BF-3C116297DE39}" presName="bgRect" presStyleLbl="node1" presStyleIdx="0" presStyleCnt="4" custScaleY="165957"/>
      <dgm:spPr/>
    </dgm:pt>
    <dgm:pt modelId="{3353E1A2-C39D-43E6-B44A-BC93F91369F1}" type="pres">
      <dgm:prSet presAssocID="{070A9FD4-7844-4F10-88BF-3C116297DE39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6690619F-7D27-442D-B679-9927CC1C1F9E}" type="pres">
      <dgm:prSet presAssocID="{070A9FD4-7844-4F10-88BF-3C116297DE39}" presName="childNode" presStyleLbl="node1" presStyleIdx="0" presStyleCnt="4">
        <dgm:presLayoutVars>
          <dgm:bulletEnabled val="1"/>
        </dgm:presLayoutVars>
      </dgm:prSet>
      <dgm:spPr/>
    </dgm:pt>
    <dgm:pt modelId="{145CEABF-2678-400A-97E5-1FD05F10BCC3}" type="pres">
      <dgm:prSet presAssocID="{08EFCBFD-5930-40E1-85DF-B76D843F111E}" presName="hSp" presStyleCnt="0"/>
      <dgm:spPr/>
    </dgm:pt>
    <dgm:pt modelId="{77474578-CDA7-4360-8552-77856169A838}" type="pres">
      <dgm:prSet presAssocID="{08EFCBFD-5930-40E1-85DF-B76D843F111E}" presName="vProcSp" presStyleCnt="0"/>
      <dgm:spPr/>
    </dgm:pt>
    <dgm:pt modelId="{97CEEE01-B075-4645-B0DB-51FD16CE1CE9}" type="pres">
      <dgm:prSet presAssocID="{08EFCBFD-5930-40E1-85DF-B76D843F111E}" presName="vSp1" presStyleCnt="0"/>
      <dgm:spPr/>
    </dgm:pt>
    <dgm:pt modelId="{39E9B294-FFBC-40F4-994C-42BC5695CC00}" type="pres">
      <dgm:prSet presAssocID="{08EFCBFD-5930-40E1-85DF-B76D843F111E}" presName="simulatedConn" presStyleLbl="solidFgAcc1" presStyleIdx="0" presStyleCnt="3"/>
      <dgm:spPr/>
    </dgm:pt>
    <dgm:pt modelId="{C428EB4C-9DA5-46B0-ABDC-FC7A315B5ADE}" type="pres">
      <dgm:prSet presAssocID="{08EFCBFD-5930-40E1-85DF-B76D843F111E}" presName="vSp2" presStyleCnt="0"/>
      <dgm:spPr/>
    </dgm:pt>
    <dgm:pt modelId="{7F09D286-8F07-4519-94DF-108AF5D0B9BB}" type="pres">
      <dgm:prSet presAssocID="{08EFCBFD-5930-40E1-85DF-B76D843F111E}" presName="sibTrans" presStyleCnt="0"/>
      <dgm:spPr/>
    </dgm:pt>
    <dgm:pt modelId="{F5E13D20-72A7-420C-BE1C-72F697BC2E5C}" type="pres">
      <dgm:prSet presAssocID="{169F3C39-6400-436F-8CBA-FD5FB7383991}" presName="compositeNode" presStyleCnt="0">
        <dgm:presLayoutVars>
          <dgm:bulletEnabled val="1"/>
        </dgm:presLayoutVars>
      </dgm:prSet>
      <dgm:spPr/>
    </dgm:pt>
    <dgm:pt modelId="{89969234-6F0F-4F8A-A216-A950BE8B21DF}" type="pres">
      <dgm:prSet presAssocID="{169F3C39-6400-436F-8CBA-FD5FB7383991}" presName="bgRect" presStyleLbl="node1" presStyleIdx="1" presStyleCnt="4" custScaleY="165957" custLinFactNeighborX="974" custLinFactNeighborY="0"/>
      <dgm:spPr/>
    </dgm:pt>
    <dgm:pt modelId="{DB2D011C-AD6A-4983-9DC3-093D0C98BCDB}" type="pres">
      <dgm:prSet presAssocID="{169F3C39-6400-436F-8CBA-FD5FB7383991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EC574904-F2B8-40D5-AABB-17332FCCB709}" type="pres">
      <dgm:prSet presAssocID="{169F3C39-6400-436F-8CBA-FD5FB7383991}" presName="childNode" presStyleLbl="node1" presStyleIdx="1" presStyleCnt="4">
        <dgm:presLayoutVars>
          <dgm:bulletEnabled val="1"/>
        </dgm:presLayoutVars>
      </dgm:prSet>
      <dgm:spPr/>
    </dgm:pt>
    <dgm:pt modelId="{C6307406-5F77-4DDC-B015-BB90AA843A11}" type="pres">
      <dgm:prSet presAssocID="{908E9E21-4FB7-41C7-B20E-75BA2F246C2E}" presName="hSp" presStyleCnt="0"/>
      <dgm:spPr/>
    </dgm:pt>
    <dgm:pt modelId="{7CD7674E-B0D1-4097-BF57-B6CD91A36233}" type="pres">
      <dgm:prSet presAssocID="{908E9E21-4FB7-41C7-B20E-75BA2F246C2E}" presName="vProcSp" presStyleCnt="0"/>
      <dgm:spPr/>
    </dgm:pt>
    <dgm:pt modelId="{03291DEB-6872-4E4F-ABC1-3BD5BFDA61A0}" type="pres">
      <dgm:prSet presAssocID="{908E9E21-4FB7-41C7-B20E-75BA2F246C2E}" presName="vSp1" presStyleCnt="0"/>
      <dgm:spPr/>
    </dgm:pt>
    <dgm:pt modelId="{D8428D8C-CDE9-4E8F-AE8E-BB38A081D4AB}" type="pres">
      <dgm:prSet presAssocID="{908E9E21-4FB7-41C7-B20E-75BA2F246C2E}" presName="simulatedConn" presStyleLbl="solidFgAcc1" presStyleIdx="1" presStyleCnt="3"/>
      <dgm:spPr/>
    </dgm:pt>
    <dgm:pt modelId="{A9149FBF-E2F5-4FE0-B796-0CE2F2FF7839}" type="pres">
      <dgm:prSet presAssocID="{908E9E21-4FB7-41C7-B20E-75BA2F246C2E}" presName="vSp2" presStyleCnt="0"/>
      <dgm:spPr/>
    </dgm:pt>
    <dgm:pt modelId="{AE7306EE-6365-4DF2-95C2-CA4C8597F417}" type="pres">
      <dgm:prSet presAssocID="{908E9E21-4FB7-41C7-B20E-75BA2F246C2E}" presName="sibTrans" presStyleCnt="0"/>
      <dgm:spPr/>
    </dgm:pt>
    <dgm:pt modelId="{6A8D7E9B-33C4-4401-B1D2-6F91136D23ED}" type="pres">
      <dgm:prSet presAssocID="{D0017324-DBDA-4F89-A477-D32D7CD86B06}" presName="compositeNode" presStyleCnt="0">
        <dgm:presLayoutVars>
          <dgm:bulletEnabled val="1"/>
        </dgm:presLayoutVars>
      </dgm:prSet>
      <dgm:spPr/>
    </dgm:pt>
    <dgm:pt modelId="{B3731301-D236-4C39-889F-B2522F3E070A}" type="pres">
      <dgm:prSet presAssocID="{D0017324-DBDA-4F89-A477-D32D7CD86B06}" presName="bgRect" presStyleLbl="node1" presStyleIdx="2" presStyleCnt="4" custScaleY="165957"/>
      <dgm:spPr/>
    </dgm:pt>
    <dgm:pt modelId="{FC3929B9-4D45-48B4-820D-E8F969BE9E5C}" type="pres">
      <dgm:prSet presAssocID="{D0017324-DBDA-4F89-A477-D32D7CD86B06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6D7E2148-24E1-4EEA-AD0A-6B8FEBB99D61}" type="pres">
      <dgm:prSet presAssocID="{D0017324-DBDA-4F89-A477-D32D7CD86B06}" presName="childNode" presStyleLbl="node1" presStyleIdx="2" presStyleCnt="4">
        <dgm:presLayoutVars>
          <dgm:bulletEnabled val="1"/>
        </dgm:presLayoutVars>
      </dgm:prSet>
      <dgm:spPr/>
    </dgm:pt>
    <dgm:pt modelId="{F55B5C79-8DDE-40BB-8B8C-4BCAA77ECC64}" type="pres">
      <dgm:prSet presAssocID="{D0C43872-599A-487D-80D4-4CDE13994FD1}" presName="hSp" presStyleCnt="0"/>
      <dgm:spPr/>
    </dgm:pt>
    <dgm:pt modelId="{18FC0DE9-F3F3-4105-810A-8D0DBAF6D5BF}" type="pres">
      <dgm:prSet presAssocID="{D0C43872-599A-487D-80D4-4CDE13994FD1}" presName="vProcSp" presStyleCnt="0"/>
      <dgm:spPr/>
    </dgm:pt>
    <dgm:pt modelId="{4CBE529C-7F5D-423C-8B95-1038C9EB7725}" type="pres">
      <dgm:prSet presAssocID="{D0C43872-599A-487D-80D4-4CDE13994FD1}" presName="vSp1" presStyleCnt="0"/>
      <dgm:spPr/>
    </dgm:pt>
    <dgm:pt modelId="{3E3A3BA4-B811-4B52-B324-29B3B3B48B0D}" type="pres">
      <dgm:prSet presAssocID="{D0C43872-599A-487D-80D4-4CDE13994FD1}" presName="simulatedConn" presStyleLbl="solidFgAcc1" presStyleIdx="2" presStyleCnt="3"/>
      <dgm:spPr/>
    </dgm:pt>
    <dgm:pt modelId="{9E286EF0-3B78-42D4-8F9D-B8321FAEDF81}" type="pres">
      <dgm:prSet presAssocID="{D0C43872-599A-487D-80D4-4CDE13994FD1}" presName="vSp2" presStyleCnt="0"/>
      <dgm:spPr/>
    </dgm:pt>
    <dgm:pt modelId="{FF469E9C-9A9A-4CBB-9F76-BE8C44AEA1AD}" type="pres">
      <dgm:prSet presAssocID="{D0C43872-599A-487D-80D4-4CDE13994FD1}" presName="sibTrans" presStyleCnt="0"/>
      <dgm:spPr/>
    </dgm:pt>
    <dgm:pt modelId="{DE280036-8A89-4820-A695-58E07416B0B3}" type="pres">
      <dgm:prSet presAssocID="{BBF51E90-7E03-4E11-8F51-972206D92B1C}" presName="compositeNode" presStyleCnt="0">
        <dgm:presLayoutVars>
          <dgm:bulletEnabled val="1"/>
        </dgm:presLayoutVars>
      </dgm:prSet>
      <dgm:spPr/>
    </dgm:pt>
    <dgm:pt modelId="{F7BE9A4D-D834-44E1-90E0-61CF0E9786D4}" type="pres">
      <dgm:prSet presAssocID="{BBF51E90-7E03-4E11-8F51-972206D92B1C}" presName="bgRect" presStyleLbl="node1" presStyleIdx="3" presStyleCnt="4" custScaleY="165957" custLinFactNeighborX="166" custLinFactNeighborY="0"/>
      <dgm:spPr/>
    </dgm:pt>
    <dgm:pt modelId="{5E629915-74F6-453B-8193-28E12BEC2AA2}" type="pres">
      <dgm:prSet presAssocID="{BBF51E90-7E03-4E11-8F51-972206D92B1C}" presName="parentNode" presStyleLbl="node1" presStyleIdx="3" presStyleCnt="4">
        <dgm:presLayoutVars>
          <dgm:chMax val="0"/>
          <dgm:bulletEnabled val="1"/>
        </dgm:presLayoutVars>
      </dgm:prSet>
      <dgm:spPr/>
    </dgm:pt>
    <dgm:pt modelId="{DC05B2D4-27AD-4329-BE18-8B23F37CB17B}" type="pres">
      <dgm:prSet presAssocID="{BBF51E90-7E03-4E11-8F51-972206D92B1C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091C3601-16AA-47A6-8CDE-E898F5FDE2D5}" srcId="{F6BB53BF-5736-4D90-8A50-E21769E44C88}" destId="{070A9FD4-7844-4F10-88BF-3C116297DE39}" srcOrd="0" destOrd="0" parTransId="{C7FC39D0-C36C-4D91-9573-73083DD8C46E}" sibTransId="{08EFCBFD-5930-40E1-85DF-B76D843F111E}"/>
    <dgm:cxn modelId="{C44E9603-B39A-4D3D-BDC7-0F27A90DB922}" srcId="{BBF51E90-7E03-4E11-8F51-972206D92B1C}" destId="{27190826-4971-405B-A741-4542A925D0D9}" srcOrd="3" destOrd="0" parTransId="{0B574E21-6F2E-4B9B-BF26-78A98737154A}" sibTransId="{A84CAB5F-1943-4533-93F0-F14C9BC2F5E9}"/>
    <dgm:cxn modelId="{DC039A07-AAA5-471A-9830-F8B52FADFA34}" type="presOf" srcId="{27190826-4971-405B-A741-4542A925D0D9}" destId="{DC05B2D4-27AD-4329-BE18-8B23F37CB17B}" srcOrd="0" destOrd="3" presId="urn:microsoft.com/office/officeart/2005/8/layout/hProcess7"/>
    <dgm:cxn modelId="{EF0D7A0A-4BF0-45AC-95C7-837816D08E58}" srcId="{F6BB53BF-5736-4D90-8A50-E21769E44C88}" destId="{BBF51E90-7E03-4E11-8F51-972206D92B1C}" srcOrd="3" destOrd="0" parTransId="{2E1162FE-B670-4B50-90E7-DF48C23E516C}" sibTransId="{2EB3D85E-3162-48D2-8CB3-7FF6251E12F3}"/>
    <dgm:cxn modelId="{A2AAF914-BB4B-4ABB-8AFD-1842CE3FD001}" type="presOf" srcId="{8D0CD5FC-E707-47B8-8B80-3B0DA57C6A35}" destId="{6D7E2148-24E1-4EEA-AD0A-6B8FEBB99D61}" srcOrd="0" destOrd="0" presId="urn:microsoft.com/office/officeart/2005/8/layout/hProcess7"/>
    <dgm:cxn modelId="{2FEF9122-4B12-4782-BC84-AD800F32752B}" srcId="{BBF51E90-7E03-4E11-8F51-972206D92B1C}" destId="{227FDAB9-93A9-4983-AF10-1FAB5658D76C}" srcOrd="2" destOrd="0" parTransId="{4F3F07D8-C7AF-476F-920A-BD2107E04681}" sibTransId="{103E67C3-E59E-49A0-B248-EE15396E87EB}"/>
    <dgm:cxn modelId="{6D1C6C2F-DC78-45B9-B5CA-4CA45D53F1DF}" type="presOf" srcId="{9BB16104-8230-4ADB-A322-0115A90E2766}" destId="{EC574904-F2B8-40D5-AABB-17332FCCB709}" srcOrd="0" destOrd="0" presId="urn:microsoft.com/office/officeart/2005/8/layout/hProcess7"/>
    <dgm:cxn modelId="{BC70F630-5809-4DB5-B4FF-D8449BC7AFFC}" type="presOf" srcId="{BBF51E90-7E03-4E11-8F51-972206D92B1C}" destId="{5E629915-74F6-453B-8193-28E12BEC2AA2}" srcOrd="1" destOrd="0" presId="urn:microsoft.com/office/officeart/2005/8/layout/hProcess7"/>
    <dgm:cxn modelId="{C7EDA132-C8D8-4F51-BD24-6B032EE369CC}" srcId="{070A9FD4-7844-4F10-88BF-3C116297DE39}" destId="{BEF0EBB9-9FC0-437A-A846-D7E7B7175247}" srcOrd="0" destOrd="0" parTransId="{E3593D2F-29A1-477C-BDFA-168324AE7CD6}" sibTransId="{1562A7AD-AEF0-40A0-BAB0-8BFC463011B8}"/>
    <dgm:cxn modelId="{8A4EF433-7D8A-4168-93F0-4E89EFC7C7D1}" srcId="{F6BB53BF-5736-4D90-8A50-E21769E44C88}" destId="{D0017324-DBDA-4F89-A477-D32D7CD86B06}" srcOrd="2" destOrd="0" parTransId="{F2A9F105-2B3F-4154-8CB2-9C4C8771D3D9}" sibTransId="{D0C43872-599A-487D-80D4-4CDE13994FD1}"/>
    <dgm:cxn modelId="{19DA5F38-BA24-4745-827D-557D6FDD5CE2}" srcId="{BBF51E90-7E03-4E11-8F51-972206D92B1C}" destId="{DC070F6D-C3AB-43BC-9670-C3F0D8B513B7}" srcOrd="4" destOrd="0" parTransId="{3D9B979D-8EC9-4D2E-9146-2E91BB60B001}" sibTransId="{32DDFD6A-1E4A-4D65-AF5C-5441A390B701}"/>
    <dgm:cxn modelId="{5F0F8362-EC2C-4615-9F77-0929D48600BB}" srcId="{BBF51E90-7E03-4E11-8F51-972206D92B1C}" destId="{51611D27-0A89-4F4F-877F-C2CC361673B4}" srcOrd="5" destOrd="0" parTransId="{27A5A44E-5446-4F29-A233-C1D4B100ED2E}" sibTransId="{554F33D5-63D6-4A5F-9998-DB4B89879B31}"/>
    <dgm:cxn modelId="{934AB448-6B16-4C77-80FD-F751548D0744}" type="presOf" srcId="{070A9FD4-7844-4F10-88BF-3C116297DE39}" destId="{8CBAE85B-1206-4656-846A-C88A77E565B5}" srcOrd="0" destOrd="0" presId="urn:microsoft.com/office/officeart/2005/8/layout/hProcess7"/>
    <dgm:cxn modelId="{903D1D4C-F234-4612-907E-85C0DEEFB0AF}" type="presOf" srcId="{51611D27-0A89-4F4F-877F-C2CC361673B4}" destId="{DC05B2D4-27AD-4329-BE18-8B23F37CB17B}" srcOrd="0" destOrd="5" presId="urn:microsoft.com/office/officeart/2005/8/layout/hProcess7"/>
    <dgm:cxn modelId="{9BCDED54-81CA-4F45-B96F-71ED464E0314}" type="presOf" srcId="{F6BB53BF-5736-4D90-8A50-E21769E44C88}" destId="{6FC49B96-6260-4B7C-933C-AFE2D0F54B55}" srcOrd="0" destOrd="0" presId="urn:microsoft.com/office/officeart/2005/8/layout/hProcess7"/>
    <dgm:cxn modelId="{D7007678-80B2-4277-98D2-35BC40A8645E}" srcId="{169F3C39-6400-436F-8CBA-FD5FB7383991}" destId="{9BB16104-8230-4ADB-A322-0115A90E2766}" srcOrd="0" destOrd="0" parTransId="{6A6EE4FD-4C61-4D39-AFDF-C7A400BB68C7}" sibTransId="{0DD8FE0E-2EAF-4585-AEC7-B81D7DE4E038}"/>
    <dgm:cxn modelId="{C6468758-0EBD-4F89-B170-C9D6BE09C7B1}" type="presOf" srcId="{A2C5978F-D0AB-4F8F-A71B-C1B669CDB30D}" destId="{DC05B2D4-27AD-4329-BE18-8B23F37CB17B}" srcOrd="0" destOrd="1" presId="urn:microsoft.com/office/officeart/2005/8/layout/hProcess7"/>
    <dgm:cxn modelId="{3EFCA259-D4B3-4318-9A93-AAD5E9023350}" type="presOf" srcId="{BBF51E90-7E03-4E11-8F51-972206D92B1C}" destId="{F7BE9A4D-D834-44E1-90E0-61CF0E9786D4}" srcOrd="0" destOrd="0" presId="urn:microsoft.com/office/officeart/2005/8/layout/hProcess7"/>
    <dgm:cxn modelId="{5109E680-4658-49A3-8996-213711519CCD}" type="presOf" srcId="{30E99EEC-C1A7-45EF-BCA0-AE19360A92A2}" destId="{6D7E2148-24E1-4EEA-AD0A-6B8FEBB99D61}" srcOrd="0" destOrd="1" presId="urn:microsoft.com/office/officeart/2005/8/layout/hProcess7"/>
    <dgm:cxn modelId="{08FF0995-3673-4568-8F8D-7AD48885B589}" srcId="{D0017324-DBDA-4F89-A477-D32D7CD86B06}" destId="{30E99EEC-C1A7-45EF-BCA0-AE19360A92A2}" srcOrd="1" destOrd="0" parTransId="{3D6A70C8-F169-446F-B897-D2009589FFBA}" sibTransId="{59EFE6CA-01FC-4C0D-B817-F1898CBCA86C}"/>
    <dgm:cxn modelId="{1822CE9B-6034-47DD-930E-8C29D262480A}" srcId="{F6BB53BF-5736-4D90-8A50-E21769E44C88}" destId="{169F3C39-6400-436F-8CBA-FD5FB7383991}" srcOrd="1" destOrd="0" parTransId="{C2FBC2DB-2EBD-420E-8987-9E9FDC40DD04}" sibTransId="{908E9E21-4FB7-41C7-B20E-75BA2F246C2E}"/>
    <dgm:cxn modelId="{352E799D-1C01-4F27-9C1D-0EAC0B5BA504}" type="presOf" srcId="{DC070F6D-C3AB-43BC-9670-C3F0D8B513B7}" destId="{DC05B2D4-27AD-4329-BE18-8B23F37CB17B}" srcOrd="0" destOrd="4" presId="urn:microsoft.com/office/officeart/2005/8/layout/hProcess7"/>
    <dgm:cxn modelId="{5DB5CDAD-D2E4-41CD-8923-87E8F3A47189}" type="presOf" srcId="{010541EA-8C78-495B-9EF5-302861776D39}" destId="{DC05B2D4-27AD-4329-BE18-8B23F37CB17B}" srcOrd="0" destOrd="0" presId="urn:microsoft.com/office/officeart/2005/8/layout/hProcess7"/>
    <dgm:cxn modelId="{2E6626B4-43A3-4C08-991D-E2C469D357F2}" srcId="{BBF51E90-7E03-4E11-8F51-972206D92B1C}" destId="{010541EA-8C78-495B-9EF5-302861776D39}" srcOrd="0" destOrd="0" parTransId="{88305D03-3582-4E38-B111-BFAF59D5D0B6}" sibTransId="{F912A800-68E9-47DD-85E4-7149D21B596A}"/>
    <dgm:cxn modelId="{2A04DAB9-5855-4CC4-82EB-ECE2A34B6B39}" type="presOf" srcId="{D0017324-DBDA-4F89-A477-D32D7CD86B06}" destId="{B3731301-D236-4C39-889F-B2522F3E070A}" srcOrd="0" destOrd="0" presId="urn:microsoft.com/office/officeart/2005/8/layout/hProcess7"/>
    <dgm:cxn modelId="{54ECEAC1-5B70-48D0-8677-91FF68035AF3}" type="presOf" srcId="{BEF0EBB9-9FC0-437A-A846-D7E7B7175247}" destId="{6690619F-7D27-442D-B679-9927CC1C1F9E}" srcOrd="0" destOrd="0" presId="urn:microsoft.com/office/officeart/2005/8/layout/hProcess7"/>
    <dgm:cxn modelId="{F67418CB-B392-4CD7-B706-58C71F1A3B99}" srcId="{BBF51E90-7E03-4E11-8F51-972206D92B1C}" destId="{A2C5978F-D0AB-4F8F-A71B-C1B669CDB30D}" srcOrd="1" destOrd="0" parTransId="{915FF74B-4BE1-4CEB-890A-9ED8661A24F0}" sibTransId="{678D672B-C2C3-4EA9-B263-B58BD3248E7B}"/>
    <dgm:cxn modelId="{F6089ECD-3363-4FEA-9040-978394ABD703}" type="presOf" srcId="{070A9FD4-7844-4F10-88BF-3C116297DE39}" destId="{3353E1A2-C39D-43E6-B44A-BC93F91369F1}" srcOrd="1" destOrd="0" presId="urn:microsoft.com/office/officeart/2005/8/layout/hProcess7"/>
    <dgm:cxn modelId="{5EA850D0-371F-43C6-B0E0-C31221F48A0A}" srcId="{D0017324-DBDA-4F89-A477-D32D7CD86B06}" destId="{8D0CD5FC-E707-47B8-8B80-3B0DA57C6A35}" srcOrd="0" destOrd="0" parTransId="{CDD49F15-E46B-4482-8AC7-41A32B97A0F7}" sibTransId="{D8C8CBE7-20DF-4A8A-8116-0929677A460F}"/>
    <dgm:cxn modelId="{522CF3DE-7615-4CC8-BCF6-AF95A5279DC5}" type="presOf" srcId="{169F3C39-6400-436F-8CBA-FD5FB7383991}" destId="{89969234-6F0F-4F8A-A216-A950BE8B21DF}" srcOrd="0" destOrd="0" presId="urn:microsoft.com/office/officeart/2005/8/layout/hProcess7"/>
    <dgm:cxn modelId="{757F36E8-5C85-4787-8A26-FFC4B6312EEA}" type="presOf" srcId="{227FDAB9-93A9-4983-AF10-1FAB5658D76C}" destId="{DC05B2D4-27AD-4329-BE18-8B23F37CB17B}" srcOrd="0" destOrd="2" presId="urn:microsoft.com/office/officeart/2005/8/layout/hProcess7"/>
    <dgm:cxn modelId="{092F55F6-B610-44C3-8E7B-9218BC00D6CD}" type="presOf" srcId="{169F3C39-6400-436F-8CBA-FD5FB7383991}" destId="{DB2D011C-AD6A-4983-9DC3-093D0C98BCDB}" srcOrd="1" destOrd="0" presId="urn:microsoft.com/office/officeart/2005/8/layout/hProcess7"/>
    <dgm:cxn modelId="{051C6FFE-C183-4F79-91D3-2EF2955FE3AA}" type="presOf" srcId="{D0017324-DBDA-4F89-A477-D32D7CD86B06}" destId="{FC3929B9-4D45-48B4-820D-E8F969BE9E5C}" srcOrd="1" destOrd="0" presId="urn:microsoft.com/office/officeart/2005/8/layout/hProcess7"/>
    <dgm:cxn modelId="{B67D2E10-7514-40CE-B9C3-718FBCF02962}" type="presParOf" srcId="{6FC49B96-6260-4B7C-933C-AFE2D0F54B55}" destId="{5B9B478E-9351-4279-B49A-F1A6158420A4}" srcOrd="0" destOrd="0" presId="urn:microsoft.com/office/officeart/2005/8/layout/hProcess7"/>
    <dgm:cxn modelId="{3285ADAA-77FB-4961-8CC3-60BDA969ECD6}" type="presParOf" srcId="{5B9B478E-9351-4279-B49A-F1A6158420A4}" destId="{8CBAE85B-1206-4656-846A-C88A77E565B5}" srcOrd="0" destOrd="0" presId="urn:microsoft.com/office/officeart/2005/8/layout/hProcess7"/>
    <dgm:cxn modelId="{1F5D2799-4E8E-431D-956A-1C096D33C085}" type="presParOf" srcId="{5B9B478E-9351-4279-B49A-F1A6158420A4}" destId="{3353E1A2-C39D-43E6-B44A-BC93F91369F1}" srcOrd="1" destOrd="0" presId="urn:microsoft.com/office/officeart/2005/8/layout/hProcess7"/>
    <dgm:cxn modelId="{C068ED1E-D4F9-4FF2-BF6E-4AE7B5FCD664}" type="presParOf" srcId="{5B9B478E-9351-4279-B49A-F1A6158420A4}" destId="{6690619F-7D27-442D-B679-9927CC1C1F9E}" srcOrd="2" destOrd="0" presId="urn:microsoft.com/office/officeart/2005/8/layout/hProcess7"/>
    <dgm:cxn modelId="{61FB5B85-D7DE-45C7-844A-30084D5B36A4}" type="presParOf" srcId="{6FC49B96-6260-4B7C-933C-AFE2D0F54B55}" destId="{145CEABF-2678-400A-97E5-1FD05F10BCC3}" srcOrd="1" destOrd="0" presId="urn:microsoft.com/office/officeart/2005/8/layout/hProcess7"/>
    <dgm:cxn modelId="{2F8B0085-37B1-45F5-952E-6B32CB4E59D7}" type="presParOf" srcId="{6FC49B96-6260-4B7C-933C-AFE2D0F54B55}" destId="{77474578-CDA7-4360-8552-77856169A838}" srcOrd="2" destOrd="0" presId="urn:microsoft.com/office/officeart/2005/8/layout/hProcess7"/>
    <dgm:cxn modelId="{5D3EEBCE-2DEC-4A0C-8FCB-33AD5E449B87}" type="presParOf" srcId="{77474578-CDA7-4360-8552-77856169A838}" destId="{97CEEE01-B075-4645-B0DB-51FD16CE1CE9}" srcOrd="0" destOrd="0" presId="urn:microsoft.com/office/officeart/2005/8/layout/hProcess7"/>
    <dgm:cxn modelId="{87E73308-E6F3-448D-AF73-3EC63FC1619B}" type="presParOf" srcId="{77474578-CDA7-4360-8552-77856169A838}" destId="{39E9B294-FFBC-40F4-994C-42BC5695CC00}" srcOrd="1" destOrd="0" presId="urn:microsoft.com/office/officeart/2005/8/layout/hProcess7"/>
    <dgm:cxn modelId="{2CB38E00-D458-4159-B45B-95000FEDDBF3}" type="presParOf" srcId="{77474578-CDA7-4360-8552-77856169A838}" destId="{C428EB4C-9DA5-46B0-ABDC-FC7A315B5ADE}" srcOrd="2" destOrd="0" presId="urn:microsoft.com/office/officeart/2005/8/layout/hProcess7"/>
    <dgm:cxn modelId="{1121E661-A2DB-4AA0-8E41-908C63286BC6}" type="presParOf" srcId="{6FC49B96-6260-4B7C-933C-AFE2D0F54B55}" destId="{7F09D286-8F07-4519-94DF-108AF5D0B9BB}" srcOrd="3" destOrd="0" presId="urn:microsoft.com/office/officeart/2005/8/layout/hProcess7"/>
    <dgm:cxn modelId="{F227FF87-C601-4F3D-B97C-16CED086B384}" type="presParOf" srcId="{6FC49B96-6260-4B7C-933C-AFE2D0F54B55}" destId="{F5E13D20-72A7-420C-BE1C-72F697BC2E5C}" srcOrd="4" destOrd="0" presId="urn:microsoft.com/office/officeart/2005/8/layout/hProcess7"/>
    <dgm:cxn modelId="{301A3C27-B240-4A75-8FCE-1C8262E74C9C}" type="presParOf" srcId="{F5E13D20-72A7-420C-BE1C-72F697BC2E5C}" destId="{89969234-6F0F-4F8A-A216-A950BE8B21DF}" srcOrd="0" destOrd="0" presId="urn:microsoft.com/office/officeart/2005/8/layout/hProcess7"/>
    <dgm:cxn modelId="{36393191-C249-416F-AAF3-703AFD2313FF}" type="presParOf" srcId="{F5E13D20-72A7-420C-BE1C-72F697BC2E5C}" destId="{DB2D011C-AD6A-4983-9DC3-093D0C98BCDB}" srcOrd="1" destOrd="0" presId="urn:microsoft.com/office/officeart/2005/8/layout/hProcess7"/>
    <dgm:cxn modelId="{932167E5-0D29-4E2B-94A2-B8838DED9573}" type="presParOf" srcId="{F5E13D20-72A7-420C-BE1C-72F697BC2E5C}" destId="{EC574904-F2B8-40D5-AABB-17332FCCB709}" srcOrd="2" destOrd="0" presId="urn:microsoft.com/office/officeart/2005/8/layout/hProcess7"/>
    <dgm:cxn modelId="{8374EE05-8525-4736-8872-B2BB6F6552B9}" type="presParOf" srcId="{6FC49B96-6260-4B7C-933C-AFE2D0F54B55}" destId="{C6307406-5F77-4DDC-B015-BB90AA843A11}" srcOrd="5" destOrd="0" presId="urn:microsoft.com/office/officeart/2005/8/layout/hProcess7"/>
    <dgm:cxn modelId="{C0F92DEA-80AE-4968-9FBA-BDB2E97E1B23}" type="presParOf" srcId="{6FC49B96-6260-4B7C-933C-AFE2D0F54B55}" destId="{7CD7674E-B0D1-4097-BF57-B6CD91A36233}" srcOrd="6" destOrd="0" presId="urn:microsoft.com/office/officeart/2005/8/layout/hProcess7"/>
    <dgm:cxn modelId="{D1D81D00-91CB-4C88-BB4A-70D0B28661AC}" type="presParOf" srcId="{7CD7674E-B0D1-4097-BF57-B6CD91A36233}" destId="{03291DEB-6872-4E4F-ABC1-3BD5BFDA61A0}" srcOrd="0" destOrd="0" presId="urn:microsoft.com/office/officeart/2005/8/layout/hProcess7"/>
    <dgm:cxn modelId="{CB9569D3-B047-48D5-BBFF-60D1679D7D01}" type="presParOf" srcId="{7CD7674E-B0D1-4097-BF57-B6CD91A36233}" destId="{D8428D8C-CDE9-4E8F-AE8E-BB38A081D4AB}" srcOrd="1" destOrd="0" presId="urn:microsoft.com/office/officeart/2005/8/layout/hProcess7"/>
    <dgm:cxn modelId="{7581D671-6D44-4B24-AAB6-984B33EF7D0B}" type="presParOf" srcId="{7CD7674E-B0D1-4097-BF57-B6CD91A36233}" destId="{A9149FBF-E2F5-4FE0-B796-0CE2F2FF7839}" srcOrd="2" destOrd="0" presId="urn:microsoft.com/office/officeart/2005/8/layout/hProcess7"/>
    <dgm:cxn modelId="{3ED1F4E2-E4C9-457C-A676-0A49FA569955}" type="presParOf" srcId="{6FC49B96-6260-4B7C-933C-AFE2D0F54B55}" destId="{AE7306EE-6365-4DF2-95C2-CA4C8597F417}" srcOrd="7" destOrd="0" presId="urn:microsoft.com/office/officeart/2005/8/layout/hProcess7"/>
    <dgm:cxn modelId="{1E16B81B-4622-42B6-8C4D-0EC504098849}" type="presParOf" srcId="{6FC49B96-6260-4B7C-933C-AFE2D0F54B55}" destId="{6A8D7E9B-33C4-4401-B1D2-6F91136D23ED}" srcOrd="8" destOrd="0" presId="urn:microsoft.com/office/officeart/2005/8/layout/hProcess7"/>
    <dgm:cxn modelId="{362B142A-E90E-4022-A857-5E5FC548E068}" type="presParOf" srcId="{6A8D7E9B-33C4-4401-B1D2-6F91136D23ED}" destId="{B3731301-D236-4C39-889F-B2522F3E070A}" srcOrd="0" destOrd="0" presId="urn:microsoft.com/office/officeart/2005/8/layout/hProcess7"/>
    <dgm:cxn modelId="{F458809C-6DA1-4858-A77D-833BCF7CFF71}" type="presParOf" srcId="{6A8D7E9B-33C4-4401-B1D2-6F91136D23ED}" destId="{FC3929B9-4D45-48B4-820D-E8F969BE9E5C}" srcOrd="1" destOrd="0" presId="urn:microsoft.com/office/officeart/2005/8/layout/hProcess7"/>
    <dgm:cxn modelId="{13E9DE8A-A206-473F-BCBA-183F3F72B48A}" type="presParOf" srcId="{6A8D7E9B-33C4-4401-B1D2-6F91136D23ED}" destId="{6D7E2148-24E1-4EEA-AD0A-6B8FEBB99D61}" srcOrd="2" destOrd="0" presId="urn:microsoft.com/office/officeart/2005/8/layout/hProcess7"/>
    <dgm:cxn modelId="{89A2A232-A0C3-4BF1-ADD9-F0656C5717D6}" type="presParOf" srcId="{6FC49B96-6260-4B7C-933C-AFE2D0F54B55}" destId="{F55B5C79-8DDE-40BB-8B8C-4BCAA77ECC64}" srcOrd="9" destOrd="0" presId="urn:microsoft.com/office/officeart/2005/8/layout/hProcess7"/>
    <dgm:cxn modelId="{DD11C71B-2AD0-4472-AF9D-DB9E176B3754}" type="presParOf" srcId="{6FC49B96-6260-4B7C-933C-AFE2D0F54B55}" destId="{18FC0DE9-F3F3-4105-810A-8D0DBAF6D5BF}" srcOrd="10" destOrd="0" presId="urn:microsoft.com/office/officeart/2005/8/layout/hProcess7"/>
    <dgm:cxn modelId="{4AA71FF3-0463-4964-8E2A-8E2EE6ABF015}" type="presParOf" srcId="{18FC0DE9-F3F3-4105-810A-8D0DBAF6D5BF}" destId="{4CBE529C-7F5D-423C-8B95-1038C9EB7725}" srcOrd="0" destOrd="0" presId="urn:microsoft.com/office/officeart/2005/8/layout/hProcess7"/>
    <dgm:cxn modelId="{595FF3B5-2D47-4ABE-AC28-CB71FE2BF468}" type="presParOf" srcId="{18FC0DE9-F3F3-4105-810A-8D0DBAF6D5BF}" destId="{3E3A3BA4-B811-4B52-B324-29B3B3B48B0D}" srcOrd="1" destOrd="0" presId="urn:microsoft.com/office/officeart/2005/8/layout/hProcess7"/>
    <dgm:cxn modelId="{3921E6F6-0F25-48FA-A319-296A83694018}" type="presParOf" srcId="{18FC0DE9-F3F3-4105-810A-8D0DBAF6D5BF}" destId="{9E286EF0-3B78-42D4-8F9D-B8321FAEDF81}" srcOrd="2" destOrd="0" presId="urn:microsoft.com/office/officeart/2005/8/layout/hProcess7"/>
    <dgm:cxn modelId="{962C5973-7FB4-49D7-84A2-970FE23D555A}" type="presParOf" srcId="{6FC49B96-6260-4B7C-933C-AFE2D0F54B55}" destId="{FF469E9C-9A9A-4CBB-9F76-BE8C44AEA1AD}" srcOrd="11" destOrd="0" presId="urn:microsoft.com/office/officeart/2005/8/layout/hProcess7"/>
    <dgm:cxn modelId="{5D0A97F0-E045-443E-9390-281FD2FD68B7}" type="presParOf" srcId="{6FC49B96-6260-4B7C-933C-AFE2D0F54B55}" destId="{DE280036-8A89-4820-A695-58E07416B0B3}" srcOrd="12" destOrd="0" presId="urn:microsoft.com/office/officeart/2005/8/layout/hProcess7"/>
    <dgm:cxn modelId="{138255EB-1B81-41D0-AC66-FA8097A223EE}" type="presParOf" srcId="{DE280036-8A89-4820-A695-58E07416B0B3}" destId="{F7BE9A4D-D834-44E1-90E0-61CF0E9786D4}" srcOrd="0" destOrd="0" presId="urn:microsoft.com/office/officeart/2005/8/layout/hProcess7"/>
    <dgm:cxn modelId="{3EB2A4D6-8705-4B5F-831B-D64B0A648E2A}" type="presParOf" srcId="{DE280036-8A89-4820-A695-58E07416B0B3}" destId="{5E629915-74F6-453B-8193-28E12BEC2AA2}" srcOrd="1" destOrd="0" presId="urn:microsoft.com/office/officeart/2005/8/layout/hProcess7"/>
    <dgm:cxn modelId="{96EE50C1-4AF0-41CE-8E89-B3E8F326FFA6}" type="presParOf" srcId="{DE280036-8A89-4820-A695-58E07416B0B3}" destId="{DC05B2D4-27AD-4329-BE18-8B23F37CB17B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AE85B-1206-4656-846A-C88A77E565B5}">
      <dsp:nvSpPr>
        <dsp:cNvPr id="0" name=""/>
        <dsp:cNvSpPr/>
      </dsp:nvSpPr>
      <dsp:spPr>
        <a:xfrm>
          <a:off x="4768" y="-4"/>
          <a:ext cx="2868433" cy="5712440"/>
        </a:xfrm>
        <a:prstGeom prst="roundRect">
          <a:avLst>
            <a:gd name="adj" fmla="val 5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Preparation (pre-trigger)</a:t>
          </a:r>
          <a:endParaRPr lang="da-DK" sz="1900" kern="1200" dirty="0"/>
        </a:p>
      </dsp:txBody>
      <dsp:txXfrm rot="16200000">
        <a:off x="-2050488" y="2055252"/>
        <a:ext cx="4684201" cy="573686"/>
      </dsp:txXfrm>
    </dsp:sp>
    <dsp:sp modelId="{6690619F-7D27-442D-B679-9927CC1C1F9E}">
      <dsp:nvSpPr>
        <dsp:cNvPr id="0" name=""/>
        <dsp:cNvSpPr/>
      </dsp:nvSpPr>
      <dsp:spPr>
        <a:xfrm>
          <a:off x="578455" y="-4"/>
          <a:ext cx="2136983" cy="57124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 err="1">
              <a:solidFill>
                <a:schemeClr val="bg1"/>
              </a:solidFill>
            </a:rPr>
            <a:t>Socialisation</a:t>
          </a:r>
          <a:r>
            <a:rPr lang="en-US" sz="1100" b="0" u="sng" kern="1200" dirty="0">
              <a:solidFill>
                <a:schemeClr val="bg1"/>
              </a:solidFill>
            </a:rPr>
            <a:t> of the project</a:t>
          </a:r>
          <a:r>
            <a:rPr lang="en-US" sz="1100" b="0" kern="1200" dirty="0">
              <a:solidFill>
                <a:schemeClr val="bg1"/>
              </a:solidFill>
            </a:rPr>
            <a:t> objective and activities; </a:t>
          </a:r>
          <a:r>
            <a:rPr lang="en-US" sz="1100" b="0" u="sng" kern="1200" dirty="0">
              <a:solidFill>
                <a:schemeClr val="bg1"/>
              </a:solidFill>
            </a:rPr>
            <a:t>MoUs</a:t>
          </a:r>
          <a:endParaRPr lang="da-DK" sz="1100" b="0" u="sng" kern="1200" dirty="0">
            <a:solidFill>
              <a:schemeClr val="bg1"/>
            </a:solidFill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b="0" u="sng" kern="1200" dirty="0" err="1">
              <a:solidFill>
                <a:schemeClr val="bg1"/>
              </a:solidFill>
            </a:rPr>
            <a:t>Regular</a:t>
          </a:r>
          <a:r>
            <a:rPr lang="da-DK" sz="1100" b="0" u="sng" kern="1200" dirty="0">
              <a:solidFill>
                <a:schemeClr val="bg1"/>
              </a:solidFill>
            </a:rPr>
            <a:t> </a:t>
          </a:r>
          <a:r>
            <a:rPr lang="da-DK" sz="1100" b="0" u="sng" kern="1200" dirty="0" err="1">
              <a:solidFill>
                <a:schemeClr val="bg1"/>
              </a:solidFill>
            </a:rPr>
            <a:t>coordination</a:t>
          </a:r>
          <a:r>
            <a:rPr lang="da-DK" sz="1100" b="0" u="sng" kern="1200" dirty="0">
              <a:solidFill>
                <a:schemeClr val="bg1"/>
              </a:solidFill>
            </a:rPr>
            <a:t> with DEOC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0" u="sng" kern="1200" dirty="0">
              <a:solidFill>
                <a:schemeClr val="bg1"/>
              </a:solidFill>
            </a:rPr>
            <a:t>Refresher/trainings </a:t>
          </a:r>
          <a:r>
            <a:rPr lang="en-US" sz="1100" b="0" kern="1200" dirty="0">
              <a:solidFill>
                <a:schemeClr val="bg1"/>
              </a:solidFill>
            </a:rPr>
            <a:t>to Municipalities/Ward representatives and community/DC/SC volunteers (e.g. </a:t>
          </a:r>
          <a:r>
            <a:rPr lang="en-US" sz="1100" b="0" kern="1200" dirty="0" err="1">
              <a:solidFill>
                <a:schemeClr val="bg1"/>
              </a:solidFill>
            </a:rPr>
            <a:t>FbA</a:t>
          </a:r>
          <a:r>
            <a:rPr lang="en-US" sz="1100" b="0" kern="1200" dirty="0">
              <a:solidFill>
                <a:schemeClr val="bg1"/>
              </a:solidFill>
            </a:rPr>
            <a:t> concept, IRA, BFA, CBERT; construction of temporary shelter/latrines)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>
              <a:solidFill>
                <a:schemeClr val="bg1"/>
              </a:solidFill>
            </a:rPr>
            <a:t>Identification/confirmation of </a:t>
          </a:r>
          <a:r>
            <a:rPr lang="en-US" sz="1100" b="0" u="sng" kern="1200" dirty="0">
              <a:solidFill>
                <a:schemeClr val="bg1"/>
              </a:solidFill>
            </a:rPr>
            <a:t>storage area for prepositioned materials </a:t>
          </a:r>
          <a:r>
            <a:rPr lang="en-US" sz="1100" b="0" kern="1200" dirty="0">
              <a:solidFill>
                <a:schemeClr val="bg1"/>
              </a:solidFill>
            </a:rPr>
            <a:t>at DC or in Municipalities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>
              <a:solidFill>
                <a:schemeClr val="bg1"/>
              </a:solidFill>
            </a:rPr>
            <a:t>Prepositioning of available materials </a:t>
          </a:r>
          <a:r>
            <a:rPr lang="en-US" sz="1100" b="0" kern="1200" dirty="0">
              <a:solidFill>
                <a:schemeClr val="bg1"/>
              </a:solidFill>
            </a:rPr>
            <a:t>in regional warehouse (e.g. shelter or hygiene kits, squatting slab)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>
              <a:solidFill>
                <a:schemeClr val="bg1"/>
              </a:solidFill>
            </a:rPr>
            <a:t>Identification </a:t>
          </a:r>
          <a:r>
            <a:rPr lang="en-US" sz="1100" b="0" i="0" u="sng" kern="1200" dirty="0">
              <a:solidFill>
                <a:schemeClr val="bg1"/>
              </a:solidFill>
            </a:rPr>
            <a:t>of vendors and preparation of stand-by agreements </a:t>
          </a:r>
          <a:r>
            <a:rPr lang="en-US" sz="1100" b="0" u="none" kern="1200" dirty="0">
              <a:solidFill>
                <a:schemeClr val="bg1"/>
              </a:solidFill>
            </a:rPr>
            <a:t>for transportation and other materials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>
              <a:solidFill>
                <a:schemeClr val="bg1"/>
              </a:solidFill>
            </a:rPr>
            <a:t>Exploration of potential support by other agencies </a:t>
          </a:r>
          <a:r>
            <a:rPr lang="en-US" sz="1100" b="0" u="none" kern="1200" dirty="0">
              <a:solidFill>
                <a:schemeClr val="bg1"/>
              </a:solidFill>
            </a:rPr>
            <a:t>(e.g. for dignity kits)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>
              <a:solidFill>
                <a:schemeClr val="bg1"/>
              </a:solidFill>
            </a:rPr>
            <a:t>Updating of the </a:t>
          </a:r>
          <a:r>
            <a:rPr lang="en-US" sz="1100" b="0" u="sng" kern="1200" dirty="0">
              <a:solidFill>
                <a:schemeClr val="bg1"/>
              </a:solidFill>
            </a:rPr>
            <a:t>roster of trained volunteers</a:t>
          </a:r>
          <a:r>
            <a:rPr lang="en-US" sz="1100" b="0" kern="1200" dirty="0">
              <a:solidFill>
                <a:schemeClr val="bg1"/>
              </a:solidFill>
            </a:rPr>
            <a:t> in communities</a:t>
          </a:r>
          <a:endParaRPr lang="en-US" sz="1100" b="0" u="sng" kern="1200" dirty="0">
            <a:solidFill>
              <a:schemeClr val="bg1"/>
            </a:solidFill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>
              <a:solidFill>
                <a:schemeClr val="bg1"/>
              </a:solidFill>
            </a:rPr>
            <a:t>Community mapping exercise </a:t>
          </a:r>
          <a:r>
            <a:rPr lang="en-US" sz="1100" b="0" kern="1200" dirty="0">
              <a:solidFill>
                <a:schemeClr val="bg1"/>
              </a:solidFill>
            </a:rPr>
            <a:t>to confirm safe areas/evacuation centers; transportation/evacuation routes;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u="sng" kern="1200" dirty="0">
              <a:solidFill>
                <a:schemeClr val="bg1"/>
              </a:solidFill>
            </a:rPr>
            <a:t>Identification of vulnerable groups, their specific needs, the gaps/needs of arrangements to ensure DAPS </a:t>
          </a:r>
          <a:r>
            <a:rPr lang="en-US" sz="1100" b="0" kern="1200" dirty="0">
              <a:solidFill>
                <a:schemeClr val="bg1"/>
              </a:solidFill>
            </a:rPr>
            <a:t>in evacuation centers/safe areas (minimum PGI standards)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900" kern="1200" dirty="0"/>
        </a:p>
      </dsp:txBody>
      <dsp:txXfrm>
        <a:off x="578455" y="-4"/>
        <a:ext cx="2136983" cy="5712440"/>
      </dsp:txXfrm>
    </dsp:sp>
    <dsp:sp modelId="{89969234-6F0F-4F8A-A216-A950BE8B21DF}">
      <dsp:nvSpPr>
        <dsp:cNvPr id="0" name=""/>
        <dsp:cNvSpPr/>
      </dsp:nvSpPr>
      <dsp:spPr>
        <a:xfrm>
          <a:off x="3001536" y="-4"/>
          <a:ext cx="2868433" cy="5712440"/>
        </a:xfrm>
        <a:prstGeom prst="roundRect">
          <a:avLst>
            <a:gd name="adj" fmla="val 5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Readiness trigger (-7 days)</a:t>
          </a:r>
          <a:endParaRPr lang="da-DK" sz="1900" kern="1200" dirty="0"/>
        </a:p>
      </dsp:txBody>
      <dsp:txXfrm rot="16200000">
        <a:off x="946279" y="2055252"/>
        <a:ext cx="4684201" cy="573686"/>
      </dsp:txXfrm>
    </dsp:sp>
    <dsp:sp modelId="{39E9B294-FFBC-40F4-994C-42BC5695CC00}">
      <dsp:nvSpPr>
        <dsp:cNvPr id="0" name=""/>
        <dsp:cNvSpPr/>
      </dsp:nvSpPr>
      <dsp:spPr>
        <a:xfrm rot="5400000">
          <a:off x="2734929" y="2736655"/>
          <a:ext cx="506021" cy="43026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74904-F2B8-40D5-AABB-17332FCCB709}">
      <dsp:nvSpPr>
        <dsp:cNvPr id="0" name=""/>
        <dsp:cNvSpPr/>
      </dsp:nvSpPr>
      <dsp:spPr>
        <a:xfrm>
          <a:off x="3575223" y="-4"/>
          <a:ext cx="2136983" cy="57124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0" bIns="0" numCol="1" spcCol="1270" anchor="t" anchorCtr="0">
          <a:noAutofit/>
        </a:bodyPr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u="sng" kern="1200" dirty="0"/>
            <a:t>Updating of target communities for potential actions </a:t>
          </a:r>
          <a:r>
            <a:rPr lang="en-US" sz="1100" kern="1200" dirty="0"/>
            <a:t>(</a:t>
          </a:r>
          <a:r>
            <a:rPr lang="en-US" sz="1100" u="none" kern="1200" dirty="0"/>
            <a:t>communities identified as most at-risk of floods; 500 HHs (in 2019)</a:t>
          </a:r>
          <a:r>
            <a:rPr lang="en-US" sz="1100" kern="1200" dirty="0"/>
            <a:t>)</a:t>
          </a: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u="sng" kern="1200" dirty="0"/>
            <a:t>Communication with authorities and communities </a:t>
          </a:r>
          <a:r>
            <a:rPr lang="en-US" sz="1100" kern="1200" dirty="0"/>
            <a:t>on potential floods and planned actions</a:t>
          </a:r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kern="1200" dirty="0"/>
            <a:t>Procurement or collection of materials; </a:t>
          </a:r>
          <a:r>
            <a:rPr lang="en-GB" sz="1100" u="none" kern="1200" dirty="0"/>
            <a:t>inventory checks; preposition at DC or Municipalities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u="none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kern="1200" dirty="0"/>
            <a:t>Alert to vendors for transportation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kern="1200" dirty="0"/>
            <a:t>Peer-check/volunteers on stand-by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GB" sz="1100" kern="1200" dirty="0"/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u="sng" kern="1200" dirty="0"/>
            <a:t>Confirmation of specific needs of materials/arrangements</a:t>
          </a:r>
          <a:r>
            <a:rPr lang="en-GB" sz="1100" kern="1200" dirty="0"/>
            <a:t> in safe </a:t>
          </a:r>
          <a:r>
            <a:rPr lang="en-US" sz="1100" kern="1200" dirty="0"/>
            <a:t>areas/evacuation centers in the target communities as required</a:t>
          </a:r>
          <a:r>
            <a:rPr lang="en-GB" sz="1100" kern="1200" dirty="0"/>
            <a:t> (e.g. latrines, privacy etc.)</a:t>
          </a:r>
          <a:endParaRPr lang="da-DK" sz="1400" kern="1200" dirty="0"/>
        </a:p>
      </dsp:txBody>
      <dsp:txXfrm>
        <a:off x="3575223" y="-4"/>
        <a:ext cx="2136983" cy="5712440"/>
      </dsp:txXfrm>
    </dsp:sp>
    <dsp:sp modelId="{B3731301-D236-4C39-889F-B2522F3E070A}">
      <dsp:nvSpPr>
        <dsp:cNvPr id="0" name=""/>
        <dsp:cNvSpPr/>
      </dsp:nvSpPr>
      <dsp:spPr>
        <a:xfrm>
          <a:off x="5942427" y="-4"/>
          <a:ext cx="2868433" cy="5712440"/>
        </a:xfrm>
        <a:prstGeom prst="roundRect">
          <a:avLst>
            <a:gd name="adj" fmla="val 5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Readiness action implementation (-3 days)</a:t>
          </a:r>
          <a:endParaRPr lang="da-DK" sz="1800" kern="1200" dirty="0"/>
        </a:p>
      </dsp:txBody>
      <dsp:txXfrm rot="16200000">
        <a:off x="3887169" y="2055252"/>
        <a:ext cx="4684201" cy="573686"/>
      </dsp:txXfrm>
    </dsp:sp>
    <dsp:sp modelId="{D8428D8C-CDE9-4E8F-AE8E-BB38A081D4AB}">
      <dsp:nvSpPr>
        <dsp:cNvPr id="0" name=""/>
        <dsp:cNvSpPr/>
      </dsp:nvSpPr>
      <dsp:spPr>
        <a:xfrm rot="5400000">
          <a:off x="5703758" y="2736655"/>
          <a:ext cx="506021" cy="43026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7E2148-24E1-4EEA-AD0A-6B8FEBB99D61}">
      <dsp:nvSpPr>
        <dsp:cNvPr id="0" name=""/>
        <dsp:cNvSpPr/>
      </dsp:nvSpPr>
      <dsp:spPr>
        <a:xfrm>
          <a:off x="6516113" y="-4"/>
          <a:ext cx="2136983" cy="57124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Continued updating</a:t>
          </a:r>
          <a:r>
            <a:rPr lang="en-GB" sz="1100" i="0" u="none" kern="1200" dirty="0"/>
            <a:t> </a:t>
          </a:r>
          <a:r>
            <a:rPr lang="en-GB" sz="1100" kern="1200" dirty="0"/>
            <a:t>on target communities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Coordination with authorities </a:t>
          </a:r>
          <a:r>
            <a:rPr lang="en-GB" sz="1100" kern="1200" dirty="0"/>
            <a:t>to support potential evacuation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Trucks on stand-by </a:t>
          </a:r>
          <a:r>
            <a:rPr lang="en-GB" sz="1100" kern="1200" dirty="0"/>
            <a:t>(-3 days) / </a:t>
          </a:r>
          <a:r>
            <a:rPr lang="en-GB" sz="1100" u="sng" kern="1200" dirty="0"/>
            <a:t>trucks loaded</a:t>
          </a:r>
          <a:r>
            <a:rPr lang="en-GB" sz="1100" kern="1200" dirty="0"/>
            <a:t> (-2 days)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Volunteers on stand-by </a:t>
          </a:r>
          <a:r>
            <a:rPr lang="en-GB" sz="1100" kern="1200" dirty="0"/>
            <a:t>(-3 days) / </a:t>
          </a:r>
          <a:r>
            <a:rPr lang="en-GB" sz="1100" u="sng" kern="1200" dirty="0"/>
            <a:t>community checks </a:t>
          </a:r>
          <a:r>
            <a:rPr lang="en-GB" sz="1100" kern="1200" dirty="0"/>
            <a:t>(-2 days)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Preparation of communities for potential evacuation</a:t>
          </a:r>
          <a:r>
            <a:rPr lang="en-GB" sz="1100" kern="1200" dirty="0"/>
            <a:t>; ensuring </a:t>
          </a:r>
          <a:r>
            <a:rPr lang="en-US" sz="1100" kern="1200" dirty="0"/>
            <a:t>proper communication to most vulnerable groups during alert as required</a:t>
          </a: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700" kern="1200" dirty="0"/>
        </a:p>
      </dsp:txBody>
      <dsp:txXfrm>
        <a:off x="6516113" y="-4"/>
        <a:ext cx="2136983" cy="5712440"/>
      </dsp:txXfrm>
    </dsp:sp>
    <dsp:sp modelId="{F7BE9A4D-D834-44E1-90E0-61CF0E9786D4}">
      <dsp:nvSpPr>
        <dsp:cNvPr id="0" name=""/>
        <dsp:cNvSpPr/>
      </dsp:nvSpPr>
      <dsp:spPr>
        <a:xfrm>
          <a:off x="8916017" y="-4"/>
          <a:ext cx="2868433" cy="5712440"/>
        </a:xfrm>
        <a:prstGeom prst="roundRect">
          <a:avLst>
            <a:gd name="adj" fmla="val 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Activation trigger (-24 hours)</a:t>
          </a:r>
          <a:endParaRPr lang="da-DK" sz="1800" kern="1200" dirty="0"/>
        </a:p>
      </dsp:txBody>
      <dsp:txXfrm rot="16200000">
        <a:off x="6860760" y="2055252"/>
        <a:ext cx="4684201" cy="573686"/>
      </dsp:txXfrm>
    </dsp:sp>
    <dsp:sp modelId="{3E3A3BA4-B811-4B52-B324-29B3B3B48B0D}">
      <dsp:nvSpPr>
        <dsp:cNvPr id="0" name=""/>
        <dsp:cNvSpPr/>
      </dsp:nvSpPr>
      <dsp:spPr>
        <a:xfrm rot="5400000">
          <a:off x="8672587" y="2736655"/>
          <a:ext cx="506021" cy="43026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5B2D4-27AD-4329-BE18-8B23F37CB17B}">
      <dsp:nvSpPr>
        <dsp:cNvPr id="0" name=""/>
        <dsp:cNvSpPr/>
      </dsp:nvSpPr>
      <dsp:spPr>
        <a:xfrm>
          <a:off x="9489704" y="-4"/>
          <a:ext cx="2136983" cy="57124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7719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Continued updating</a:t>
          </a:r>
          <a:r>
            <a:rPr lang="en-GB" sz="1100" i="0" u="none" kern="1200" dirty="0"/>
            <a:t> </a:t>
          </a:r>
          <a:r>
            <a:rPr lang="en-GB" sz="1100" kern="1200" dirty="0"/>
            <a:t>on target communities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Coordination with authorities </a:t>
          </a:r>
          <a:r>
            <a:rPr lang="en-GB" sz="1100" kern="1200" dirty="0"/>
            <a:t>to support evacuation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 err="1"/>
            <a:t>Distributiom</a:t>
          </a:r>
          <a:r>
            <a:rPr lang="en-GB" sz="1100" u="sng" kern="1200" dirty="0"/>
            <a:t> of materials; help to set up</a:t>
          </a:r>
          <a:r>
            <a:rPr lang="en-GB" sz="1100" kern="1200" dirty="0"/>
            <a:t> (e.g. temporary latrines, shelter)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u="sng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Deployment of volunteers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u="sng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u="sng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u="sng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u="sng" kern="1200" dirty="0"/>
            <a:t>Evacuation of communities</a:t>
          </a:r>
          <a:r>
            <a:rPr lang="en-GB" sz="1100" u="none" kern="1200" dirty="0"/>
            <a:t>; ensuring specific support to most vulnerable groups as required </a:t>
          </a:r>
          <a:endParaRPr lang="en-GB" sz="1100" u="sng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100" kern="1200" dirty="0"/>
        </a:p>
      </dsp:txBody>
      <dsp:txXfrm>
        <a:off x="9489704" y="-4"/>
        <a:ext cx="2136983" cy="5712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E7A0F-47CA-4C30-8FEE-164729504AF7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EB4CF-0EC0-4BA5-B42F-C69DE179F04B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717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07A234-C6D4-AA49-BEF9-790E742698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1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4EADA-B42D-4241-AFCD-A929487784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7A1E4E-1231-43D6-9A31-E2283AD55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777A6-679E-48F6-9D0E-96B69BF82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FD25E-4DFC-4963-BCAA-E7E04C532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F710D-8AE3-430F-9453-2E8E7A9E6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47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5DC0B-4572-458B-946D-3AEA505D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8BB38A-914D-4703-84E7-FDD17BD4D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DC5B5-E2BA-4CC8-B913-F22E1EB4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A3FAB-4E02-4515-AA5E-B07B8A0F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9F22F-97EB-4868-8808-7BD5CA8D0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000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305F0C-D878-41FB-87EA-B2C515BEB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9B88-5207-4B57-9812-71C1AD872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35FDE-511C-4FE2-839D-9907510C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C8609-8418-49A0-A60F-54B349043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44761-E057-4D22-93AF-2C56EE3D9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0984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08D86-6ABD-4453-9E4A-C9EA8BCA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D9B6E-BC6C-4B19-9154-3DBC27403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4C4D9F-F6D4-41A2-8DAE-F4637AB23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0C5E1-FEF2-41CF-8ECF-6D20C271E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5B7DD-22E6-4093-B616-25ABEE83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142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27CB7-0EDB-4ACD-85EE-ECC5C621E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8D5DD-C123-4902-AEC0-A88390EB5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703CE-4C53-4A18-8EDA-B564172B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6A1BD-FF73-4BC2-80DD-40238298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D2C55-4FD7-42C5-BBA8-369FDD9CB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3032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095C-EF5A-4B95-9688-0AA23A2E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830CC-6C4E-4050-AEA0-3172D678B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74164F-2E31-43B0-BE30-021852C90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59EB6-F191-48D0-B16E-5B757FC0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2E9DA-0C2C-4CDB-91BF-2F401E17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B14877-7320-49E3-8E82-C76D60DC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386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44B2-E864-4D68-85D2-E41B306D9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E26832-75FE-4535-9ACC-893C306E5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A1866-D5A4-4FD1-80A3-B416F8F72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09EC0-A0EE-41B3-80F7-C11F6AEE0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919C45-85E5-4977-84CA-B01CBB7EC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7BEB07-DD7F-4A77-9CA3-AB1FB9955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B8FE24-AED4-47A7-83BD-5EF651B89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F6915D-21E2-48C4-A841-18201A9F7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523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131AA-94A9-4F8C-BD63-49A19A549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2A607E-6F75-434F-A2A9-A0EC4D9EE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239B66-8E3A-4D4F-BA14-6D182F9F2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519999-A01B-45C0-989A-999206E11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197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FA776-BA7B-4AFC-A750-BA807B9E3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F14FA4-BBCA-4317-9AB4-7EFB10A5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AA217-7830-4A9B-8118-CDA4DB3FA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128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0AB92-B456-4F89-966A-0BC5B9A9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BB5D2-1166-4BA2-A516-81D1E37C1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1859CB-8B81-4DC2-B7E0-962E1545B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D81BA4-F88D-4F95-954C-4D8219D9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40B981-FF55-42EF-B5DB-7006A35E4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FAED9-2699-48BD-8E8D-89EE322C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969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AAC25-B34F-40F1-A5DD-812BC0C7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C86FC3-C9CC-4C84-9B49-6B36E98FD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F5616B-5812-4438-A7E6-E12B910B0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67E428-5288-464F-AB5E-997D094F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5ACD05-A588-4EA9-A0A2-0820AC0E7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7E685-EAFF-4973-A726-4D58D57D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674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20C07-63B2-4D46-A98D-E4244F567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ABA96-7804-4D27-AA58-6AE4978D5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CD85B-D505-4721-976F-C9B00366F0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AD54D-E112-4D42-9D63-D19614C15F98}" type="datetimeFigureOut">
              <a:rPr lang="da-DK" smtClean="0"/>
              <a:t>26-11-2019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8A023-68DE-48EC-8439-C5CF9E1CC5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F70E9-A716-4EBF-B248-B17E64ED2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B6510-BBEB-43D3-8118-064A2BF8D4B9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352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FF55FB-E7C4-45EB-BAC8-D4C6EB13330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6030" y="914400"/>
          <a:ext cx="11784459" cy="5712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4721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</Words>
  <Application>Microsoft Office PowerPoint</Application>
  <PresentationFormat>Widescreen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Anne-Sophie Petri</dc:creator>
  <cp:lastModifiedBy>Anne-Sophie Petri</cp:lastModifiedBy>
  <cp:revision>1</cp:revision>
  <dcterms:created xsi:type="dcterms:W3CDTF">2019-11-26T08:50:21Z</dcterms:created>
  <dcterms:modified xsi:type="dcterms:W3CDTF">2019-11-26T08:51:17Z</dcterms:modified>
</cp:coreProperties>
</file>